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6" r:id="rId3"/>
    <p:sldId id="270" r:id="rId4"/>
    <p:sldId id="257" r:id="rId5"/>
    <p:sldId id="258" r:id="rId6"/>
    <p:sldId id="259" r:id="rId7"/>
    <p:sldId id="260" r:id="rId8"/>
    <p:sldId id="261" r:id="rId9"/>
    <p:sldId id="269" r:id="rId10"/>
    <p:sldId id="273" r:id="rId11"/>
    <p:sldId id="267" r:id="rId12"/>
    <p:sldId id="272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BB8527-4740-E94E-863A-8D8FE67AA3B1}" v="40" dt="2024-06-12T22:25:36.342"/>
    <p1510:client id="{6F71C72E-77C8-0DB8-00F7-E8E1DA83DE66}" v="141" dt="2024-06-13T16:26:10.442"/>
    <p1510:client id="{CE3CAC4E-772C-9E26-AA47-91E8D27E9D27}" v="66" dt="2024-06-12T22:57:30.545"/>
    <p1510:client id="{DB0E13BA-5247-634F-A608-09E73065C45C}" v="412" dt="2024-06-13T15:58:46.065"/>
    <p1510:client id="{EDAB550E-7547-25E8-9BAE-43D31077C875}" v="1" dt="2024-06-13T15:36:56.2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ahao Zhang" userId="24b03af2-aebd-4eb3-86a2-13aaae32be9b" providerId="ADAL" clId="{DB0E13BA-5247-634F-A608-09E73065C45C}"/>
    <pc:docChg chg="undo custSel addSld delSld modSld">
      <pc:chgData name="Jiahao Zhang" userId="24b03af2-aebd-4eb3-86a2-13aaae32be9b" providerId="ADAL" clId="{DB0E13BA-5247-634F-A608-09E73065C45C}" dt="2024-06-13T15:58:46.065" v="407"/>
      <pc:docMkLst>
        <pc:docMk/>
      </pc:docMkLst>
      <pc:sldChg chg="addSp delSp modSp mod">
        <pc:chgData name="Jiahao Zhang" userId="24b03af2-aebd-4eb3-86a2-13aaae32be9b" providerId="ADAL" clId="{DB0E13BA-5247-634F-A608-09E73065C45C}" dt="2024-06-13T15:56:47.921" v="394" actId="403"/>
        <pc:sldMkLst>
          <pc:docMk/>
          <pc:sldMk cId="0" sldId="256"/>
        </pc:sldMkLst>
        <pc:spChg chg="add mod">
          <ac:chgData name="Jiahao Zhang" userId="24b03af2-aebd-4eb3-86a2-13aaae32be9b" providerId="ADAL" clId="{DB0E13BA-5247-634F-A608-09E73065C45C}" dt="2024-06-13T15:56:47.921" v="394" actId="403"/>
          <ac:spMkLst>
            <pc:docMk/>
            <pc:sldMk cId="0" sldId="256"/>
            <ac:spMk id="4" creationId="{11FFD388-8BFF-108C-BB4B-411BE79EDC89}"/>
          </ac:spMkLst>
        </pc:spChg>
        <pc:spChg chg="mod">
          <ac:chgData name="Jiahao Zhang" userId="24b03af2-aebd-4eb3-86a2-13aaae32be9b" providerId="ADAL" clId="{DB0E13BA-5247-634F-A608-09E73065C45C}" dt="2024-06-12T22:57:19.880" v="256" actId="20577"/>
          <ac:spMkLst>
            <pc:docMk/>
            <pc:sldMk cId="0" sldId="256"/>
            <ac:spMk id="5" creationId="{00000000-0000-0000-0000-000000000000}"/>
          </ac:spMkLst>
        </pc:spChg>
        <pc:spChg chg="mod">
          <ac:chgData name="Jiahao Zhang" userId="24b03af2-aebd-4eb3-86a2-13aaae32be9b" providerId="ADAL" clId="{DB0E13BA-5247-634F-A608-09E73065C45C}" dt="2024-06-13T15:53:02.377" v="286" actId="1076"/>
          <ac:spMkLst>
            <pc:docMk/>
            <pc:sldMk cId="0" sldId="256"/>
            <ac:spMk id="8" creationId="{17654899-959C-57CE-E99B-0BC7F85B71A3}"/>
          </ac:spMkLst>
        </pc:spChg>
        <pc:picChg chg="del">
          <ac:chgData name="Jiahao Zhang" userId="24b03af2-aebd-4eb3-86a2-13aaae32be9b" providerId="ADAL" clId="{DB0E13BA-5247-634F-A608-09E73065C45C}" dt="2024-06-12T22:55:18.069" v="237" actId="478"/>
          <ac:picMkLst>
            <pc:docMk/>
            <pc:sldMk cId="0" sldId="256"/>
            <ac:picMk id="4" creationId="{00000000-0000-0000-0000-000000000000}"/>
          </ac:picMkLst>
        </pc:picChg>
        <pc:picChg chg="add del mod">
          <ac:chgData name="Jiahao Zhang" userId="24b03af2-aebd-4eb3-86a2-13aaae32be9b" providerId="ADAL" clId="{DB0E13BA-5247-634F-A608-09E73065C45C}" dt="2024-06-12T22:55:31.048" v="245" actId="478"/>
          <ac:picMkLst>
            <pc:docMk/>
            <pc:sldMk cId="0" sldId="256"/>
            <ac:picMk id="2050" creationId="{2B131492-2806-F9DD-B480-EAFC1C1740A9}"/>
          </ac:picMkLst>
        </pc:picChg>
        <pc:picChg chg="add mod">
          <ac:chgData name="Jiahao Zhang" userId="24b03af2-aebd-4eb3-86a2-13aaae32be9b" providerId="ADAL" clId="{DB0E13BA-5247-634F-A608-09E73065C45C}" dt="2024-06-12T22:57:01.400" v="252" actId="1076"/>
          <ac:picMkLst>
            <pc:docMk/>
            <pc:sldMk cId="0" sldId="256"/>
            <ac:picMk id="2052" creationId="{2000FE78-BC9B-71B6-626C-2A51794CF80A}"/>
          </ac:picMkLst>
        </pc:picChg>
      </pc:sldChg>
      <pc:sldChg chg="addSp modSp mod">
        <pc:chgData name="Jiahao Zhang" userId="24b03af2-aebd-4eb3-86a2-13aaae32be9b" providerId="ADAL" clId="{DB0E13BA-5247-634F-A608-09E73065C45C}" dt="2024-06-12T22:29:48.136" v="18" actId="113"/>
        <pc:sldMkLst>
          <pc:docMk/>
          <pc:sldMk cId="0" sldId="257"/>
        </pc:sldMkLst>
        <pc:spChg chg="mod">
          <ac:chgData name="Jiahao Zhang" userId="24b03af2-aebd-4eb3-86a2-13aaae32be9b" providerId="ADAL" clId="{DB0E13BA-5247-634F-A608-09E73065C45C}" dt="2024-06-12T22:29:00.500" v="1"/>
          <ac:spMkLst>
            <pc:docMk/>
            <pc:sldMk cId="0" sldId="257"/>
            <ac:spMk id="3" creationId="{00000000-0000-0000-0000-000000000000}"/>
          </ac:spMkLst>
        </pc:spChg>
        <pc:spChg chg="mod">
          <ac:chgData name="Jiahao Zhang" userId="24b03af2-aebd-4eb3-86a2-13aaae32be9b" providerId="ADAL" clId="{DB0E13BA-5247-634F-A608-09E73065C45C}" dt="2024-06-12T22:29:12.007" v="4" actId="1076"/>
          <ac:spMkLst>
            <pc:docMk/>
            <pc:sldMk cId="0" sldId="257"/>
            <ac:spMk id="5" creationId="{00000000-0000-0000-0000-000000000000}"/>
          </ac:spMkLst>
        </pc:spChg>
        <pc:spChg chg="add mod">
          <ac:chgData name="Jiahao Zhang" userId="24b03af2-aebd-4eb3-86a2-13aaae32be9b" providerId="ADAL" clId="{DB0E13BA-5247-634F-A608-09E73065C45C}" dt="2024-06-12T22:29:48.136" v="18" actId="113"/>
          <ac:spMkLst>
            <pc:docMk/>
            <pc:sldMk cId="0" sldId="257"/>
            <ac:spMk id="22" creationId="{9FB68A82-816C-D97B-E916-B86C9710DC61}"/>
          </ac:spMkLst>
        </pc:spChg>
      </pc:sldChg>
      <pc:sldChg chg="addSp delSp modSp mod">
        <pc:chgData name="Jiahao Zhang" userId="24b03af2-aebd-4eb3-86a2-13aaae32be9b" providerId="ADAL" clId="{DB0E13BA-5247-634F-A608-09E73065C45C}" dt="2024-06-12T22:34:33.643" v="49" actId="1076"/>
        <pc:sldMkLst>
          <pc:docMk/>
          <pc:sldMk cId="0" sldId="258"/>
        </pc:sldMkLst>
        <pc:spChg chg="mod">
          <ac:chgData name="Jiahao Zhang" userId="24b03af2-aebd-4eb3-86a2-13aaae32be9b" providerId="ADAL" clId="{DB0E13BA-5247-634F-A608-09E73065C45C}" dt="2024-06-12T22:33:30.684" v="42" actId="1076"/>
          <ac:spMkLst>
            <pc:docMk/>
            <pc:sldMk cId="0" sldId="258"/>
            <ac:spMk id="3" creationId="{00000000-0000-0000-0000-000000000000}"/>
          </ac:spMkLst>
        </pc:spChg>
        <pc:picChg chg="add mod">
          <ac:chgData name="Jiahao Zhang" userId="24b03af2-aebd-4eb3-86a2-13aaae32be9b" providerId="ADAL" clId="{DB0E13BA-5247-634F-A608-09E73065C45C}" dt="2024-06-12T22:34:33.643" v="49" actId="1076"/>
          <ac:picMkLst>
            <pc:docMk/>
            <pc:sldMk cId="0" sldId="258"/>
            <ac:picMk id="13" creationId="{0AFF5985-AE8D-82FF-044E-9ABE7839A9F2}"/>
          </ac:picMkLst>
        </pc:picChg>
        <pc:picChg chg="del mod">
          <ac:chgData name="Jiahao Zhang" userId="24b03af2-aebd-4eb3-86a2-13aaae32be9b" providerId="ADAL" clId="{DB0E13BA-5247-634F-A608-09E73065C45C}" dt="2024-06-12T22:34:29.766" v="48" actId="478"/>
          <ac:picMkLst>
            <pc:docMk/>
            <pc:sldMk cId="0" sldId="258"/>
            <ac:picMk id="15" creationId="{6C3756EC-CA80-F5B5-D81D-E1E51DFCCA85}"/>
          </ac:picMkLst>
        </pc:picChg>
      </pc:sldChg>
      <pc:sldChg chg="delSp modSp mod">
        <pc:chgData name="Jiahao Zhang" userId="24b03af2-aebd-4eb3-86a2-13aaae32be9b" providerId="ADAL" clId="{DB0E13BA-5247-634F-A608-09E73065C45C}" dt="2024-06-12T22:32:48.358" v="41" actId="1076"/>
        <pc:sldMkLst>
          <pc:docMk/>
          <pc:sldMk cId="0" sldId="259"/>
        </pc:sldMkLst>
        <pc:picChg chg="del">
          <ac:chgData name="Jiahao Zhang" userId="24b03af2-aebd-4eb3-86a2-13aaae32be9b" providerId="ADAL" clId="{DB0E13BA-5247-634F-A608-09E73065C45C}" dt="2024-06-12T22:31:03.611" v="27" actId="478"/>
          <ac:picMkLst>
            <pc:docMk/>
            <pc:sldMk cId="0" sldId="259"/>
            <ac:picMk id="18" creationId="{00000000-0000-0000-0000-000000000000}"/>
          </ac:picMkLst>
        </pc:picChg>
        <pc:picChg chg="mod">
          <ac:chgData name="Jiahao Zhang" userId="24b03af2-aebd-4eb3-86a2-13aaae32be9b" providerId="ADAL" clId="{DB0E13BA-5247-634F-A608-09E73065C45C}" dt="2024-06-12T22:32:48.358" v="41" actId="1076"/>
          <ac:picMkLst>
            <pc:docMk/>
            <pc:sldMk cId="0" sldId="259"/>
            <ac:picMk id="20" creationId="{4A5B3006-E334-FD33-A175-15EE98CB493C}"/>
          </ac:picMkLst>
        </pc:picChg>
      </pc:sldChg>
      <pc:sldChg chg="addSp delSp modSp mod">
        <pc:chgData name="Jiahao Zhang" userId="24b03af2-aebd-4eb3-86a2-13aaae32be9b" providerId="ADAL" clId="{DB0E13BA-5247-634F-A608-09E73065C45C}" dt="2024-06-12T23:03:44.917" v="267" actId="1076"/>
        <pc:sldMkLst>
          <pc:docMk/>
          <pc:sldMk cId="0" sldId="260"/>
        </pc:sldMkLst>
        <pc:spChg chg="mod">
          <ac:chgData name="Jiahao Zhang" userId="24b03af2-aebd-4eb3-86a2-13aaae32be9b" providerId="ADAL" clId="{DB0E13BA-5247-634F-A608-09E73065C45C}" dt="2024-06-12T23:03:41.571" v="266" actId="1076"/>
          <ac:spMkLst>
            <pc:docMk/>
            <pc:sldMk cId="0" sldId="260"/>
            <ac:spMk id="6" creationId="{00000000-0000-0000-0000-000000000000}"/>
          </ac:spMkLst>
        </pc:spChg>
        <pc:spChg chg="mod">
          <ac:chgData name="Jiahao Zhang" userId="24b03af2-aebd-4eb3-86a2-13aaae32be9b" providerId="ADAL" clId="{DB0E13BA-5247-634F-A608-09E73065C45C}" dt="2024-06-12T22:49:47.236" v="193" actId="14100"/>
          <ac:spMkLst>
            <pc:docMk/>
            <pc:sldMk cId="0" sldId="260"/>
            <ac:spMk id="8" creationId="{00000000-0000-0000-0000-000000000000}"/>
          </ac:spMkLst>
        </pc:spChg>
        <pc:spChg chg="mod">
          <ac:chgData name="Jiahao Zhang" userId="24b03af2-aebd-4eb3-86a2-13aaae32be9b" providerId="ADAL" clId="{DB0E13BA-5247-634F-A608-09E73065C45C}" dt="2024-06-12T23:03:44.917" v="267" actId="1076"/>
          <ac:spMkLst>
            <pc:docMk/>
            <pc:sldMk cId="0" sldId="260"/>
            <ac:spMk id="9" creationId="{00000000-0000-0000-0000-000000000000}"/>
          </ac:spMkLst>
        </pc:spChg>
        <pc:spChg chg="mod">
          <ac:chgData name="Jiahao Zhang" userId="24b03af2-aebd-4eb3-86a2-13aaae32be9b" providerId="ADAL" clId="{DB0E13BA-5247-634F-A608-09E73065C45C}" dt="2024-06-12T22:30:30.517" v="23" actId="14100"/>
          <ac:spMkLst>
            <pc:docMk/>
            <pc:sldMk cId="0" sldId="260"/>
            <ac:spMk id="11" creationId="{00000000-0000-0000-0000-000000000000}"/>
          </ac:spMkLst>
        </pc:spChg>
        <pc:spChg chg="mod">
          <ac:chgData name="Jiahao Zhang" userId="24b03af2-aebd-4eb3-86a2-13aaae32be9b" providerId="ADAL" clId="{DB0E13BA-5247-634F-A608-09E73065C45C}" dt="2024-06-12T22:50:34.121" v="220" actId="20577"/>
          <ac:spMkLst>
            <pc:docMk/>
            <pc:sldMk cId="0" sldId="260"/>
            <ac:spMk id="13" creationId="{00000000-0000-0000-0000-000000000000}"/>
          </ac:spMkLst>
        </pc:spChg>
        <pc:spChg chg="mod">
          <ac:chgData name="Jiahao Zhang" userId="24b03af2-aebd-4eb3-86a2-13aaae32be9b" providerId="ADAL" clId="{DB0E13BA-5247-634F-A608-09E73065C45C}" dt="2024-06-12T22:30:34.610" v="25" actId="403"/>
          <ac:spMkLst>
            <pc:docMk/>
            <pc:sldMk cId="0" sldId="260"/>
            <ac:spMk id="14" creationId="{00000000-0000-0000-0000-000000000000}"/>
          </ac:spMkLst>
        </pc:spChg>
        <pc:picChg chg="del">
          <ac:chgData name="Jiahao Zhang" userId="24b03af2-aebd-4eb3-86a2-13aaae32be9b" providerId="ADAL" clId="{DB0E13BA-5247-634F-A608-09E73065C45C}" dt="2024-06-12T22:34:37.380" v="50" actId="478"/>
          <ac:picMkLst>
            <pc:docMk/>
            <pc:sldMk cId="0" sldId="260"/>
            <ac:picMk id="4" creationId="{00000000-0000-0000-0000-000000000000}"/>
          </ac:picMkLst>
        </pc:picChg>
        <pc:picChg chg="del">
          <ac:chgData name="Jiahao Zhang" userId="24b03af2-aebd-4eb3-86a2-13aaae32be9b" providerId="ADAL" clId="{DB0E13BA-5247-634F-A608-09E73065C45C}" dt="2024-06-12T22:50:38.251" v="221" actId="478"/>
          <ac:picMkLst>
            <pc:docMk/>
            <pc:sldMk cId="0" sldId="260"/>
            <ac:picMk id="15" creationId="{00000000-0000-0000-0000-000000000000}"/>
          </ac:picMkLst>
        </pc:picChg>
        <pc:picChg chg="add mod">
          <ac:chgData name="Jiahao Zhang" userId="24b03af2-aebd-4eb3-86a2-13aaae32be9b" providerId="ADAL" clId="{DB0E13BA-5247-634F-A608-09E73065C45C}" dt="2024-06-12T22:34:51.263" v="55" actId="14100"/>
          <ac:picMkLst>
            <pc:docMk/>
            <pc:sldMk cId="0" sldId="260"/>
            <ac:picMk id="17" creationId="{11D2629D-3135-2B72-DBF0-BE46E943157C}"/>
          </ac:picMkLst>
        </pc:picChg>
      </pc:sldChg>
      <pc:sldChg chg="addSp delSp modSp mod">
        <pc:chgData name="Jiahao Zhang" userId="24b03af2-aebd-4eb3-86a2-13aaae32be9b" providerId="ADAL" clId="{DB0E13BA-5247-634F-A608-09E73065C45C}" dt="2024-06-12T22:39:55.499" v="85" actId="403"/>
        <pc:sldMkLst>
          <pc:docMk/>
          <pc:sldMk cId="0" sldId="261"/>
        </pc:sldMkLst>
        <pc:spChg chg="mod">
          <ac:chgData name="Jiahao Zhang" userId="24b03af2-aebd-4eb3-86a2-13aaae32be9b" providerId="ADAL" clId="{DB0E13BA-5247-634F-A608-09E73065C45C}" dt="2024-06-12T22:39:44.882" v="81" actId="403"/>
          <ac:spMkLst>
            <pc:docMk/>
            <pc:sldMk cId="0" sldId="261"/>
            <ac:spMk id="7" creationId="{00000000-0000-0000-0000-000000000000}"/>
          </ac:spMkLst>
        </pc:spChg>
        <pc:spChg chg="mod">
          <ac:chgData name="Jiahao Zhang" userId="24b03af2-aebd-4eb3-86a2-13aaae32be9b" providerId="ADAL" clId="{DB0E13BA-5247-634F-A608-09E73065C45C}" dt="2024-06-12T22:39:52.004" v="83" actId="403"/>
          <ac:spMkLst>
            <pc:docMk/>
            <pc:sldMk cId="0" sldId="261"/>
            <ac:spMk id="10" creationId="{00000000-0000-0000-0000-000000000000}"/>
          </ac:spMkLst>
        </pc:spChg>
        <pc:spChg chg="mod">
          <ac:chgData name="Jiahao Zhang" userId="24b03af2-aebd-4eb3-86a2-13aaae32be9b" providerId="ADAL" clId="{DB0E13BA-5247-634F-A608-09E73065C45C}" dt="2024-06-12T22:39:55.499" v="85" actId="403"/>
          <ac:spMkLst>
            <pc:docMk/>
            <pc:sldMk cId="0" sldId="261"/>
            <ac:spMk id="13" creationId="{00000000-0000-0000-0000-000000000000}"/>
          </ac:spMkLst>
        </pc:spChg>
        <pc:spChg chg="add del">
          <ac:chgData name="Jiahao Zhang" userId="24b03af2-aebd-4eb3-86a2-13aaae32be9b" providerId="ADAL" clId="{DB0E13BA-5247-634F-A608-09E73065C45C}" dt="2024-06-12T22:38:39.131" v="74" actId="22"/>
          <ac:spMkLst>
            <pc:docMk/>
            <pc:sldMk cId="0" sldId="261"/>
            <ac:spMk id="15" creationId="{B31C2499-547F-656A-BCE7-4D9F770F9EB1}"/>
          </ac:spMkLst>
        </pc:spChg>
        <pc:picChg chg="del mod">
          <ac:chgData name="Jiahao Zhang" userId="24b03af2-aebd-4eb3-86a2-13aaae32be9b" providerId="ADAL" clId="{DB0E13BA-5247-634F-A608-09E73065C45C}" dt="2024-06-12T22:34:58.100" v="57" actId="478"/>
          <ac:picMkLst>
            <pc:docMk/>
            <pc:sldMk cId="0" sldId="261"/>
            <ac:picMk id="19" creationId="{DA8CCFA1-0C03-7E78-84D9-95CBF2057EDE}"/>
          </ac:picMkLst>
        </pc:picChg>
        <pc:picChg chg="add mod">
          <ac:chgData name="Jiahao Zhang" userId="24b03af2-aebd-4eb3-86a2-13aaae32be9b" providerId="ADAL" clId="{DB0E13BA-5247-634F-A608-09E73065C45C}" dt="2024-06-12T22:36:54.574" v="68" actId="14100"/>
          <ac:picMkLst>
            <pc:docMk/>
            <pc:sldMk cId="0" sldId="261"/>
            <ac:picMk id="1026" creationId="{D5038AFF-DD3B-91D1-C57E-A8ECE3065958}"/>
          </ac:picMkLst>
        </pc:picChg>
      </pc:sldChg>
      <pc:sldChg chg="modSp del mod">
        <pc:chgData name="Jiahao Zhang" userId="24b03af2-aebd-4eb3-86a2-13aaae32be9b" providerId="ADAL" clId="{DB0E13BA-5247-634F-A608-09E73065C45C}" dt="2024-06-12T22:52:43.546" v="224" actId="2696"/>
        <pc:sldMkLst>
          <pc:docMk/>
          <pc:sldMk cId="0" sldId="263"/>
        </pc:sldMkLst>
        <pc:spChg chg="mod">
          <ac:chgData name="Jiahao Zhang" userId="24b03af2-aebd-4eb3-86a2-13aaae32be9b" providerId="ADAL" clId="{DB0E13BA-5247-634F-A608-09E73065C45C}" dt="2024-06-12T22:43:53.716" v="102" actId="1076"/>
          <ac:spMkLst>
            <pc:docMk/>
            <pc:sldMk cId="0" sldId="263"/>
            <ac:spMk id="3" creationId="{00000000-0000-0000-0000-000000000000}"/>
          </ac:spMkLst>
        </pc:spChg>
      </pc:sldChg>
      <pc:sldChg chg="modSp mod">
        <pc:chgData name="Jiahao Zhang" userId="24b03af2-aebd-4eb3-86a2-13aaae32be9b" providerId="ADAL" clId="{DB0E13BA-5247-634F-A608-09E73065C45C}" dt="2024-06-12T23:11:08.277" v="280" actId="2711"/>
        <pc:sldMkLst>
          <pc:docMk/>
          <pc:sldMk cId="4152877461" sldId="266"/>
        </pc:sldMkLst>
        <pc:spChg chg="mod">
          <ac:chgData name="Jiahao Zhang" userId="24b03af2-aebd-4eb3-86a2-13aaae32be9b" providerId="ADAL" clId="{DB0E13BA-5247-634F-A608-09E73065C45C}" dt="2024-06-12T22:53:57.155" v="230" actId="207"/>
          <ac:spMkLst>
            <pc:docMk/>
            <pc:sldMk cId="4152877461" sldId="266"/>
            <ac:spMk id="52" creationId="{FC096CD5-AD4E-4823-6447-A285C97F537D}"/>
          </ac:spMkLst>
        </pc:spChg>
        <pc:graphicFrameChg chg="mod">
          <ac:chgData name="Jiahao Zhang" userId="24b03af2-aebd-4eb3-86a2-13aaae32be9b" providerId="ADAL" clId="{DB0E13BA-5247-634F-A608-09E73065C45C}" dt="2024-06-12T23:11:08.277" v="280" actId="2711"/>
          <ac:graphicFrameMkLst>
            <pc:docMk/>
            <pc:sldMk cId="4152877461" sldId="266"/>
            <ac:graphicFrameMk id="55" creationId="{682518FD-36CE-825E-61FF-627C5D1C1DCC}"/>
          </ac:graphicFrameMkLst>
        </pc:graphicFrameChg>
      </pc:sldChg>
      <pc:sldChg chg="modSp mod">
        <pc:chgData name="Jiahao Zhang" userId="24b03af2-aebd-4eb3-86a2-13aaae32be9b" providerId="ADAL" clId="{DB0E13BA-5247-634F-A608-09E73065C45C}" dt="2024-06-12T23:10:42.212" v="279" actId="113"/>
        <pc:sldMkLst>
          <pc:docMk/>
          <pc:sldMk cId="0" sldId="267"/>
        </pc:sldMkLst>
        <pc:spChg chg="mod">
          <ac:chgData name="Jiahao Zhang" userId="24b03af2-aebd-4eb3-86a2-13aaae32be9b" providerId="ADAL" clId="{DB0E13BA-5247-634F-A608-09E73065C45C}" dt="2024-06-12T23:10:38.150" v="277" actId="113"/>
          <ac:spMkLst>
            <pc:docMk/>
            <pc:sldMk cId="0" sldId="267"/>
            <ac:spMk id="7" creationId="{00000000-0000-0000-0000-000000000000}"/>
          </ac:spMkLst>
        </pc:spChg>
        <pc:spChg chg="mod">
          <ac:chgData name="Jiahao Zhang" userId="24b03af2-aebd-4eb3-86a2-13aaae32be9b" providerId="ADAL" clId="{DB0E13BA-5247-634F-A608-09E73065C45C}" dt="2024-06-12T22:41:40.014" v="96" actId="403"/>
          <ac:spMkLst>
            <pc:docMk/>
            <pc:sldMk cId="0" sldId="267"/>
            <ac:spMk id="8" creationId="{00000000-0000-0000-0000-000000000000}"/>
          </ac:spMkLst>
        </pc:spChg>
        <pc:spChg chg="mod">
          <ac:chgData name="Jiahao Zhang" userId="24b03af2-aebd-4eb3-86a2-13aaae32be9b" providerId="ADAL" clId="{DB0E13BA-5247-634F-A608-09E73065C45C}" dt="2024-06-12T23:10:40.280" v="278" actId="113"/>
          <ac:spMkLst>
            <pc:docMk/>
            <pc:sldMk cId="0" sldId="267"/>
            <ac:spMk id="10" creationId="{00000000-0000-0000-0000-000000000000}"/>
          </ac:spMkLst>
        </pc:spChg>
        <pc:spChg chg="mod">
          <ac:chgData name="Jiahao Zhang" userId="24b03af2-aebd-4eb3-86a2-13aaae32be9b" providerId="ADAL" clId="{DB0E13BA-5247-634F-A608-09E73065C45C}" dt="2024-06-12T22:41:30.441" v="92" actId="113"/>
          <ac:spMkLst>
            <pc:docMk/>
            <pc:sldMk cId="0" sldId="267"/>
            <ac:spMk id="11" creationId="{00000000-0000-0000-0000-000000000000}"/>
          </ac:spMkLst>
        </pc:spChg>
        <pc:spChg chg="mod">
          <ac:chgData name="Jiahao Zhang" userId="24b03af2-aebd-4eb3-86a2-13aaae32be9b" providerId="ADAL" clId="{DB0E13BA-5247-634F-A608-09E73065C45C}" dt="2024-06-12T23:10:42.212" v="279" actId="113"/>
          <ac:spMkLst>
            <pc:docMk/>
            <pc:sldMk cId="0" sldId="267"/>
            <ac:spMk id="13" creationId="{00000000-0000-0000-0000-000000000000}"/>
          </ac:spMkLst>
        </pc:spChg>
        <pc:spChg chg="mod">
          <ac:chgData name="Jiahao Zhang" userId="24b03af2-aebd-4eb3-86a2-13aaae32be9b" providerId="ADAL" clId="{DB0E13BA-5247-634F-A608-09E73065C45C}" dt="2024-06-12T22:41:52.632" v="100" actId="403"/>
          <ac:spMkLst>
            <pc:docMk/>
            <pc:sldMk cId="0" sldId="267"/>
            <ac:spMk id="14" creationId="{00000000-0000-0000-0000-000000000000}"/>
          </ac:spMkLst>
        </pc:spChg>
        <pc:picChg chg="mod">
          <ac:chgData name="Jiahao Zhang" userId="24b03af2-aebd-4eb3-86a2-13aaae32be9b" providerId="ADAL" clId="{DB0E13BA-5247-634F-A608-09E73065C45C}" dt="2024-06-12T23:02:43.682" v="265" actId="1076"/>
          <ac:picMkLst>
            <pc:docMk/>
            <pc:sldMk cId="0" sldId="267"/>
            <ac:picMk id="4" creationId="{00000000-0000-0000-0000-000000000000}"/>
          </ac:picMkLst>
        </pc:picChg>
      </pc:sldChg>
      <pc:sldChg chg="delSp del mod">
        <pc:chgData name="Jiahao Zhang" userId="24b03af2-aebd-4eb3-86a2-13aaae32be9b" providerId="ADAL" clId="{DB0E13BA-5247-634F-A608-09E73065C45C}" dt="2024-06-12T22:51:40.342" v="223" actId="2696"/>
        <pc:sldMkLst>
          <pc:docMk/>
          <pc:sldMk cId="3343287927" sldId="268"/>
        </pc:sldMkLst>
        <pc:picChg chg="del">
          <ac:chgData name="Jiahao Zhang" userId="24b03af2-aebd-4eb3-86a2-13aaae32be9b" providerId="ADAL" clId="{DB0E13BA-5247-634F-A608-09E73065C45C}" dt="2024-06-12T22:51:38.783" v="222" actId="478"/>
          <ac:picMkLst>
            <pc:docMk/>
            <pc:sldMk cId="3343287927" sldId="268"/>
            <ac:picMk id="4" creationId="{00000000-0000-0000-0000-000000000000}"/>
          </ac:picMkLst>
        </pc:picChg>
        <pc:picChg chg="del">
          <ac:chgData name="Jiahao Zhang" userId="24b03af2-aebd-4eb3-86a2-13aaae32be9b" providerId="ADAL" clId="{DB0E13BA-5247-634F-A608-09E73065C45C}" dt="2024-06-12T22:37:21.251" v="69" actId="478"/>
          <ac:picMkLst>
            <pc:docMk/>
            <pc:sldMk cId="3343287927" sldId="268"/>
            <ac:picMk id="16" creationId="{00000000-0000-0000-0000-000000000000}"/>
          </ac:picMkLst>
        </pc:picChg>
      </pc:sldChg>
      <pc:sldChg chg="modSp mod">
        <pc:chgData name="Jiahao Zhang" userId="24b03af2-aebd-4eb3-86a2-13aaae32be9b" providerId="ADAL" clId="{DB0E13BA-5247-634F-A608-09E73065C45C}" dt="2024-06-13T15:56:01.770" v="385" actId="14100"/>
        <pc:sldMkLst>
          <pc:docMk/>
          <pc:sldMk cId="1275942425" sldId="269"/>
        </pc:sldMkLst>
        <pc:spChg chg="mod">
          <ac:chgData name="Jiahao Zhang" userId="24b03af2-aebd-4eb3-86a2-13aaae32be9b" providerId="ADAL" clId="{DB0E13BA-5247-634F-A608-09E73065C45C}" dt="2024-06-13T14:09:40.223" v="282"/>
          <ac:spMkLst>
            <pc:docMk/>
            <pc:sldMk cId="1275942425" sldId="269"/>
            <ac:spMk id="4" creationId="{00000000-0000-0000-0000-000000000000}"/>
          </ac:spMkLst>
        </pc:spChg>
        <pc:picChg chg="mod">
          <ac:chgData name="Jiahao Zhang" userId="24b03af2-aebd-4eb3-86a2-13aaae32be9b" providerId="ADAL" clId="{DB0E13BA-5247-634F-A608-09E73065C45C}" dt="2024-06-13T15:56:01.770" v="385" actId="14100"/>
          <ac:picMkLst>
            <pc:docMk/>
            <pc:sldMk cId="1275942425" sldId="269"/>
            <ac:picMk id="27" creationId="{91BC9EDF-6E08-404C-3A8A-419FEF78945F}"/>
          </ac:picMkLst>
        </pc:picChg>
      </pc:sldChg>
      <pc:sldChg chg="modSp mod">
        <pc:chgData name="Jiahao Zhang" userId="24b03af2-aebd-4eb3-86a2-13aaae32be9b" providerId="ADAL" clId="{DB0E13BA-5247-634F-A608-09E73065C45C}" dt="2024-06-12T22:54:15.133" v="235" actId="1076"/>
        <pc:sldMkLst>
          <pc:docMk/>
          <pc:sldMk cId="3831309012" sldId="270"/>
        </pc:sldMkLst>
        <pc:spChg chg="mod">
          <ac:chgData name="Jiahao Zhang" userId="24b03af2-aebd-4eb3-86a2-13aaae32be9b" providerId="ADAL" clId="{DB0E13BA-5247-634F-A608-09E73065C45C}" dt="2024-06-12T22:54:15.133" v="235" actId="1076"/>
          <ac:spMkLst>
            <pc:docMk/>
            <pc:sldMk cId="3831309012" sldId="270"/>
            <ac:spMk id="3" creationId="{00000000-0000-0000-0000-000000000000}"/>
          </ac:spMkLst>
        </pc:spChg>
        <pc:spChg chg="mod">
          <ac:chgData name="Jiahao Zhang" userId="24b03af2-aebd-4eb3-86a2-13aaae32be9b" providerId="ADAL" clId="{DB0E13BA-5247-634F-A608-09E73065C45C}" dt="2024-06-12T22:54:12.466" v="233" actId="207"/>
          <ac:spMkLst>
            <pc:docMk/>
            <pc:sldMk cId="3831309012" sldId="270"/>
            <ac:spMk id="52" creationId="{FC096CD5-AD4E-4823-6447-A285C97F537D}"/>
          </ac:spMkLst>
        </pc:spChg>
      </pc:sldChg>
      <pc:sldChg chg="modSp del mod">
        <pc:chgData name="Jiahao Zhang" userId="24b03af2-aebd-4eb3-86a2-13aaae32be9b" providerId="ADAL" clId="{DB0E13BA-5247-634F-A608-09E73065C45C}" dt="2024-06-13T15:57:29.449" v="397" actId="2696"/>
        <pc:sldMkLst>
          <pc:docMk/>
          <pc:sldMk cId="1642606442" sldId="271"/>
        </pc:sldMkLst>
        <pc:spChg chg="mod">
          <ac:chgData name="Jiahao Zhang" userId="24b03af2-aebd-4eb3-86a2-13aaae32be9b" providerId="ADAL" clId="{DB0E13BA-5247-634F-A608-09E73065C45C}" dt="2024-06-12T22:31:43.590" v="36" actId="1076"/>
          <ac:spMkLst>
            <pc:docMk/>
            <pc:sldMk cId="1642606442" sldId="271"/>
            <ac:spMk id="3" creationId="{00000000-0000-0000-0000-000000000000}"/>
          </ac:spMkLst>
        </pc:spChg>
        <pc:spChg chg="mod">
          <ac:chgData name="Jiahao Zhang" userId="24b03af2-aebd-4eb3-86a2-13aaae32be9b" providerId="ADAL" clId="{DB0E13BA-5247-634F-A608-09E73065C45C}" dt="2024-06-12T22:54:29.757" v="236" actId="1076"/>
          <ac:spMkLst>
            <pc:docMk/>
            <pc:sldMk cId="1642606442" sldId="271"/>
            <ac:spMk id="4" creationId="{929D1FAB-01C3-AF95-59B3-65A1E83AA0D3}"/>
          </ac:spMkLst>
        </pc:spChg>
        <pc:spChg chg="mod">
          <ac:chgData name="Jiahao Zhang" userId="24b03af2-aebd-4eb3-86a2-13aaae32be9b" providerId="ADAL" clId="{DB0E13BA-5247-634F-A608-09E73065C45C}" dt="2024-06-12T22:31:50.008" v="38" actId="1076"/>
          <ac:spMkLst>
            <pc:docMk/>
            <pc:sldMk cId="1642606442" sldId="271"/>
            <ac:spMk id="5" creationId="{4CF61E34-D4D1-CD55-F811-9F087D27364E}"/>
          </ac:spMkLst>
        </pc:spChg>
        <pc:picChg chg="mod">
          <ac:chgData name="Jiahao Zhang" userId="24b03af2-aebd-4eb3-86a2-13aaae32be9b" providerId="ADAL" clId="{DB0E13BA-5247-634F-A608-09E73065C45C}" dt="2024-06-12T22:53:05.658" v="225" actId="14100"/>
          <ac:picMkLst>
            <pc:docMk/>
            <pc:sldMk cId="1642606442" sldId="271"/>
            <ac:picMk id="7" creationId="{A3BDDED8-8A12-3392-F0CB-49FC99C74E16}"/>
          </ac:picMkLst>
        </pc:picChg>
      </pc:sldChg>
      <pc:sldChg chg="addSp modSp mod">
        <pc:chgData name="Jiahao Zhang" userId="24b03af2-aebd-4eb3-86a2-13aaae32be9b" providerId="ADAL" clId="{DB0E13BA-5247-634F-A608-09E73065C45C}" dt="2024-06-13T15:58:46.065" v="407"/>
        <pc:sldMkLst>
          <pc:docMk/>
          <pc:sldMk cId="211900253" sldId="272"/>
        </pc:sldMkLst>
        <pc:spChg chg="mod">
          <ac:chgData name="Jiahao Zhang" userId="24b03af2-aebd-4eb3-86a2-13aaae32be9b" providerId="ADAL" clId="{DB0E13BA-5247-634F-A608-09E73065C45C}" dt="2024-06-13T15:58:23.594" v="399" actId="1076"/>
          <ac:spMkLst>
            <pc:docMk/>
            <pc:sldMk cId="211900253" sldId="272"/>
            <ac:spMk id="3" creationId="{00000000-0000-0000-0000-000000000000}"/>
          </ac:spMkLst>
        </pc:spChg>
        <pc:spChg chg="add mod">
          <ac:chgData name="Jiahao Zhang" userId="24b03af2-aebd-4eb3-86a2-13aaae32be9b" providerId="ADAL" clId="{DB0E13BA-5247-634F-A608-09E73065C45C}" dt="2024-06-13T15:57:24.546" v="395"/>
          <ac:spMkLst>
            <pc:docMk/>
            <pc:sldMk cId="211900253" sldId="272"/>
            <ac:spMk id="5" creationId="{0173B834-0EF3-BC66-866B-A078124F0667}"/>
          </ac:spMkLst>
        </pc:spChg>
        <pc:spChg chg="mod">
          <ac:chgData name="Jiahao Zhang" userId="24b03af2-aebd-4eb3-86a2-13aaae32be9b" providerId="ADAL" clId="{DB0E13BA-5247-634F-A608-09E73065C45C}" dt="2024-06-13T15:58:46.065" v="407"/>
          <ac:spMkLst>
            <pc:docMk/>
            <pc:sldMk cId="211900253" sldId="272"/>
            <ac:spMk id="8" creationId="{0BD0F66B-EAA8-B072-56CF-9D32A0F20171}"/>
          </ac:spMkLst>
        </pc:spChg>
        <pc:picChg chg="add mod">
          <ac:chgData name="Jiahao Zhang" userId="24b03af2-aebd-4eb3-86a2-13aaae32be9b" providerId="ADAL" clId="{DB0E13BA-5247-634F-A608-09E73065C45C}" dt="2024-06-13T15:57:27.963" v="396"/>
          <ac:picMkLst>
            <pc:docMk/>
            <pc:sldMk cId="211900253" sldId="272"/>
            <ac:picMk id="7" creationId="{ADB65B8C-2697-783C-597F-932F99E0E9BC}"/>
          </ac:picMkLst>
        </pc:picChg>
      </pc:sldChg>
      <pc:sldChg chg="addSp delSp modSp add mod">
        <pc:chgData name="Jiahao Zhang" userId="24b03af2-aebd-4eb3-86a2-13aaae32be9b" providerId="ADAL" clId="{DB0E13BA-5247-634F-A608-09E73065C45C}" dt="2024-06-13T15:56:27.481" v="389" actId="403"/>
        <pc:sldMkLst>
          <pc:docMk/>
          <pc:sldMk cId="1498227989" sldId="273"/>
        </pc:sldMkLst>
        <pc:spChg chg="mod">
          <ac:chgData name="Jiahao Zhang" userId="24b03af2-aebd-4eb3-86a2-13aaae32be9b" providerId="ADAL" clId="{DB0E13BA-5247-634F-A608-09E73065C45C}" dt="2024-06-12T22:47:07.179" v="180" actId="1076"/>
          <ac:spMkLst>
            <pc:docMk/>
            <pc:sldMk cId="1498227989" sldId="273"/>
            <ac:spMk id="3" creationId="{00000000-0000-0000-0000-000000000000}"/>
          </ac:spMkLst>
        </pc:spChg>
        <pc:spChg chg="add mod">
          <ac:chgData name="Jiahao Zhang" userId="24b03af2-aebd-4eb3-86a2-13aaae32be9b" providerId="ADAL" clId="{DB0E13BA-5247-634F-A608-09E73065C45C}" dt="2024-06-13T15:56:27.481" v="389" actId="403"/>
          <ac:spMkLst>
            <pc:docMk/>
            <pc:sldMk cId="1498227989" sldId="273"/>
            <ac:spMk id="4" creationId="{8A48E1EF-7514-53B4-3058-0CE311699233}"/>
          </ac:spMkLst>
        </pc:spChg>
        <pc:spChg chg="add mod">
          <ac:chgData name="Jiahao Zhang" userId="24b03af2-aebd-4eb3-86a2-13aaae32be9b" providerId="ADAL" clId="{DB0E13BA-5247-634F-A608-09E73065C45C}" dt="2024-06-12T22:45:46.475" v="134"/>
          <ac:spMkLst>
            <pc:docMk/>
            <pc:sldMk cId="1498227989" sldId="273"/>
            <ac:spMk id="7" creationId="{31A8894A-38C3-0074-6262-107D3917AFFC}"/>
          </ac:spMkLst>
        </pc:spChg>
        <pc:spChg chg="mod">
          <ac:chgData name="Jiahao Zhang" userId="24b03af2-aebd-4eb3-86a2-13aaae32be9b" providerId="ADAL" clId="{DB0E13BA-5247-634F-A608-09E73065C45C}" dt="2024-06-12T22:45:46.475" v="134"/>
          <ac:spMkLst>
            <pc:docMk/>
            <pc:sldMk cId="1498227989" sldId="273"/>
            <ac:spMk id="9" creationId="{953D982A-9D88-E2A1-12F7-7DE196D49572}"/>
          </ac:spMkLst>
        </pc:spChg>
        <pc:spChg chg="mod">
          <ac:chgData name="Jiahao Zhang" userId="24b03af2-aebd-4eb3-86a2-13aaae32be9b" providerId="ADAL" clId="{DB0E13BA-5247-634F-A608-09E73065C45C}" dt="2024-06-12T22:45:46.475" v="134"/>
          <ac:spMkLst>
            <pc:docMk/>
            <pc:sldMk cId="1498227989" sldId="273"/>
            <ac:spMk id="10" creationId="{6B2A0A49-CAE6-FA61-5039-1F33B9E91B1D}"/>
          </ac:spMkLst>
        </pc:spChg>
        <pc:spChg chg="mod">
          <ac:chgData name="Jiahao Zhang" userId="24b03af2-aebd-4eb3-86a2-13aaae32be9b" providerId="ADAL" clId="{DB0E13BA-5247-634F-A608-09E73065C45C}" dt="2024-06-12T22:45:46.475" v="134"/>
          <ac:spMkLst>
            <pc:docMk/>
            <pc:sldMk cId="1498227989" sldId="273"/>
            <ac:spMk id="11" creationId="{DBCE0E70-EFB4-D9E5-3E20-F5341339D5DF}"/>
          </ac:spMkLst>
        </pc:spChg>
        <pc:spChg chg="mod">
          <ac:chgData name="Jiahao Zhang" userId="24b03af2-aebd-4eb3-86a2-13aaae32be9b" providerId="ADAL" clId="{DB0E13BA-5247-634F-A608-09E73065C45C}" dt="2024-06-12T22:45:46.475" v="134"/>
          <ac:spMkLst>
            <pc:docMk/>
            <pc:sldMk cId="1498227989" sldId="273"/>
            <ac:spMk id="12" creationId="{0D7795C8-10DF-4E5F-9909-D679B18CD418}"/>
          </ac:spMkLst>
        </pc:spChg>
        <pc:spChg chg="mod">
          <ac:chgData name="Jiahao Zhang" userId="24b03af2-aebd-4eb3-86a2-13aaae32be9b" providerId="ADAL" clId="{DB0E13BA-5247-634F-A608-09E73065C45C}" dt="2024-06-12T22:45:46.475" v="134"/>
          <ac:spMkLst>
            <pc:docMk/>
            <pc:sldMk cId="1498227989" sldId="273"/>
            <ac:spMk id="13" creationId="{89AF5AF0-5E24-9046-9132-969A29774E7A}"/>
          </ac:spMkLst>
        </pc:spChg>
        <pc:spChg chg="mod">
          <ac:chgData name="Jiahao Zhang" userId="24b03af2-aebd-4eb3-86a2-13aaae32be9b" providerId="ADAL" clId="{DB0E13BA-5247-634F-A608-09E73065C45C}" dt="2024-06-12T22:45:46.475" v="134"/>
          <ac:spMkLst>
            <pc:docMk/>
            <pc:sldMk cId="1498227989" sldId="273"/>
            <ac:spMk id="14" creationId="{45951E1A-41C2-FB66-E156-650DE6112366}"/>
          </ac:spMkLst>
        </pc:spChg>
        <pc:spChg chg="mod">
          <ac:chgData name="Jiahao Zhang" userId="24b03af2-aebd-4eb3-86a2-13aaae32be9b" providerId="ADAL" clId="{DB0E13BA-5247-634F-A608-09E73065C45C}" dt="2024-06-12T22:45:46.475" v="134"/>
          <ac:spMkLst>
            <pc:docMk/>
            <pc:sldMk cId="1498227989" sldId="273"/>
            <ac:spMk id="15" creationId="{0A95ADBE-83F5-DFB8-0C5D-87D222DC1CDA}"/>
          </ac:spMkLst>
        </pc:spChg>
        <pc:spChg chg="mod">
          <ac:chgData name="Jiahao Zhang" userId="24b03af2-aebd-4eb3-86a2-13aaae32be9b" providerId="ADAL" clId="{DB0E13BA-5247-634F-A608-09E73065C45C}" dt="2024-06-12T22:45:46.475" v="134"/>
          <ac:spMkLst>
            <pc:docMk/>
            <pc:sldMk cId="1498227989" sldId="273"/>
            <ac:spMk id="16" creationId="{5CA40211-0526-D45D-9DB7-C55DE3D75384}"/>
          </ac:spMkLst>
        </pc:spChg>
        <pc:spChg chg="mod">
          <ac:chgData name="Jiahao Zhang" userId="24b03af2-aebd-4eb3-86a2-13aaae32be9b" providerId="ADAL" clId="{DB0E13BA-5247-634F-A608-09E73065C45C}" dt="2024-06-12T22:45:46.475" v="134"/>
          <ac:spMkLst>
            <pc:docMk/>
            <pc:sldMk cId="1498227989" sldId="273"/>
            <ac:spMk id="17" creationId="{2DC10C8F-C714-ED99-9A8A-758C6E13D811}"/>
          </ac:spMkLst>
        </pc:spChg>
        <pc:spChg chg="mod">
          <ac:chgData name="Jiahao Zhang" userId="24b03af2-aebd-4eb3-86a2-13aaae32be9b" providerId="ADAL" clId="{DB0E13BA-5247-634F-A608-09E73065C45C}" dt="2024-06-12T22:45:46.475" v="134"/>
          <ac:spMkLst>
            <pc:docMk/>
            <pc:sldMk cId="1498227989" sldId="273"/>
            <ac:spMk id="18" creationId="{C37E2659-F8E1-2881-D6C9-379412905C10}"/>
          </ac:spMkLst>
        </pc:spChg>
        <pc:spChg chg="mod">
          <ac:chgData name="Jiahao Zhang" userId="24b03af2-aebd-4eb3-86a2-13aaae32be9b" providerId="ADAL" clId="{DB0E13BA-5247-634F-A608-09E73065C45C}" dt="2024-06-12T22:45:46.475" v="134"/>
          <ac:spMkLst>
            <pc:docMk/>
            <pc:sldMk cId="1498227989" sldId="273"/>
            <ac:spMk id="19" creationId="{08308495-09D3-6818-A5E0-7B164FE9C853}"/>
          </ac:spMkLst>
        </pc:spChg>
        <pc:spChg chg="mod">
          <ac:chgData name="Jiahao Zhang" userId="24b03af2-aebd-4eb3-86a2-13aaae32be9b" providerId="ADAL" clId="{DB0E13BA-5247-634F-A608-09E73065C45C}" dt="2024-06-12T22:45:46.475" v="134"/>
          <ac:spMkLst>
            <pc:docMk/>
            <pc:sldMk cId="1498227989" sldId="273"/>
            <ac:spMk id="20" creationId="{4489DBFA-C106-EAA5-C16F-41BB87C46458}"/>
          </ac:spMkLst>
        </pc:spChg>
        <pc:spChg chg="mod">
          <ac:chgData name="Jiahao Zhang" userId="24b03af2-aebd-4eb3-86a2-13aaae32be9b" providerId="ADAL" clId="{DB0E13BA-5247-634F-A608-09E73065C45C}" dt="2024-06-12T22:45:46.475" v="134"/>
          <ac:spMkLst>
            <pc:docMk/>
            <pc:sldMk cId="1498227989" sldId="273"/>
            <ac:spMk id="21" creationId="{B11FCC2B-5AAE-1C28-7AFE-1D2D0DC20AC0}"/>
          </ac:spMkLst>
        </pc:spChg>
        <pc:spChg chg="add mod">
          <ac:chgData name="Jiahao Zhang" userId="24b03af2-aebd-4eb3-86a2-13aaae32be9b" providerId="ADAL" clId="{DB0E13BA-5247-634F-A608-09E73065C45C}" dt="2024-06-12T22:45:46.586" v="135"/>
          <ac:spMkLst>
            <pc:docMk/>
            <pc:sldMk cId="1498227989" sldId="273"/>
            <ac:spMk id="22" creationId="{D9811033-AEFD-2C49-BFCD-49B7EF435DA0}"/>
          </ac:spMkLst>
        </pc:spChg>
        <pc:spChg chg="mod">
          <ac:chgData name="Jiahao Zhang" userId="24b03af2-aebd-4eb3-86a2-13aaae32be9b" providerId="ADAL" clId="{DB0E13BA-5247-634F-A608-09E73065C45C}" dt="2024-06-12T22:45:46.586" v="135"/>
          <ac:spMkLst>
            <pc:docMk/>
            <pc:sldMk cId="1498227989" sldId="273"/>
            <ac:spMk id="24" creationId="{EEFACCFB-9037-4586-41AC-504837AC6F5E}"/>
          </ac:spMkLst>
        </pc:spChg>
        <pc:spChg chg="mod">
          <ac:chgData name="Jiahao Zhang" userId="24b03af2-aebd-4eb3-86a2-13aaae32be9b" providerId="ADAL" clId="{DB0E13BA-5247-634F-A608-09E73065C45C}" dt="2024-06-12T22:45:46.586" v="135"/>
          <ac:spMkLst>
            <pc:docMk/>
            <pc:sldMk cId="1498227989" sldId="273"/>
            <ac:spMk id="25" creationId="{FC0E48D1-21D4-AD9F-FE6A-3C7A76C04882}"/>
          </ac:spMkLst>
        </pc:spChg>
        <pc:spChg chg="mod">
          <ac:chgData name="Jiahao Zhang" userId="24b03af2-aebd-4eb3-86a2-13aaae32be9b" providerId="ADAL" clId="{DB0E13BA-5247-634F-A608-09E73065C45C}" dt="2024-06-12T22:45:46.586" v="135"/>
          <ac:spMkLst>
            <pc:docMk/>
            <pc:sldMk cId="1498227989" sldId="273"/>
            <ac:spMk id="26" creationId="{75885710-7CBF-3100-B4B4-253D02D29418}"/>
          </ac:spMkLst>
        </pc:spChg>
        <pc:spChg chg="mod">
          <ac:chgData name="Jiahao Zhang" userId="24b03af2-aebd-4eb3-86a2-13aaae32be9b" providerId="ADAL" clId="{DB0E13BA-5247-634F-A608-09E73065C45C}" dt="2024-06-12T22:45:46.586" v="135"/>
          <ac:spMkLst>
            <pc:docMk/>
            <pc:sldMk cId="1498227989" sldId="273"/>
            <ac:spMk id="27" creationId="{D4862F2E-037B-0920-6CB4-B50DCCAA3ED5}"/>
          </ac:spMkLst>
        </pc:spChg>
        <pc:spChg chg="mod">
          <ac:chgData name="Jiahao Zhang" userId="24b03af2-aebd-4eb3-86a2-13aaae32be9b" providerId="ADAL" clId="{DB0E13BA-5247-634F-A608-09E73065C45C}" dt="2024-06-12T22:45:46.586" v="135"/>
          <ac:spMkLst>
            <pc:docMk/>
            <pc:sldMk cId="1498227989" sldId="273"/>
            <ac:spMk id="28" creationId="{6DC27CEF-2E09-E2E3-8613-EF29730EE9E4}"/>
          </ac:spMkLst>
        </pc:spChg>
        <pc:spChg chg="mod">
          <ac:chgData name="Jiahao Zhang" userId="24b03af2-aebd-4eb3-86a2-13aaae32be9b" providerId="ADAL" clId="{DB0E13BA-5247-634F-A608-09E73065C45C}" dt="2024-06-12T22:45:46.586" v="135"/>
          <ac:spMkLst>
            <pc:docMk/>
            <pc:sldMk cId="1498227989" sldId="273"/>
            <ac:spMk id="29" creationId="{DDE74C9E-66BA-1BCA-3330-6FDFC4108670}"/>
          </ac:spMkLst>
        </pc:spChg>
        <pc:spChg chg="mod">
          <ac:chgData name="Jiahao Zhang" userId="24b03af2-aebd-4eb3-86a2-13aaae32be9b" providerId="ADAL" clId="{DB0E13BA-5247-634F-A608-09E73065C45C}" dt="2024-06-12T22:45:46.586" v="135"/>
          <ac:spMkLst>
            <pc:docMk/>
            <pc:sldMk cId="1498227989" sldId="273"/>
            <ac:spMk id="30" creationId="{84D9FE58-3372-6609-9CD6-02181466F88E}"/>
          </ac:spMkLst>
        </pc:spChg>
        <pc:spChg chg="mod">
          <ac:chgData name="Jiahao Zhang" userId="24b03af2-aebd-4eb3-86a2-13aaae32be9b" providerId="ADAL" clId="{DB0E13BA-5247-634F-A608-09E73065C45C}" dt="2024-06-12T22:45:46.586" v="135"/>
          <ac:spMkLst>
            <pc:docMk/>
            <pc:sldMk cId="1498227989" sldId="273"/>
            <ac:spMk id="31" creationId="{4EFFF340-DDF5-356F-2F67-2C14C2742ABD}"/>
          </ac:spMkLst>
        </pc:spChg>
        <pc:spChg chg="mod">
          <ac:chgData name="Jiahao Zhang" userId="24b03af2-aebd-4eb3-86a2-13aaae32be9b" providerId="ADAL" clId="{DB0E13BA-5247-634F-A608-09E73065C45C}" dt="2024-06-12T22:45:46.586" v="135"/>
          <ac:spMkLst>
            <pc:docMk/>
            <pc:sldMk cId="1498227989" sldId="273"/>
            <ac:spMk id="32" creationId="{F399F71F-2DB2-0AE6-36FB-812C50C7AAC7}"/>
          </ac:spMkLst>
        </pc:spChg>
        <pc:spChg chg="mod">
          <ac:chgData name="Jiahao Zhang" userId="24b03af2-aebd-4eb3-86a2-13aaae32be9b" providerId="ADAL" clId="{DB0E13BA-5247-634F-A608-09E73065C45C}" dt="2024-06-12T22:45:46.586" v="135"/>
          <ac:spMkLst>
            <pc:docMk/>
            <pc:sldMk cId="1498227989" sldId="273"/>
            <ac:spMk id="33" creationId="{83F5F075-E6E2-01C5-5060-79C2965C7A8D}"/>
          </ac:spMkLst>
        </pc:spChg>
        <pc:spChg chg="mod">
          <ac:chgData name="Jiahao Zhang" userId="24b03af2-aebd-4eb3-86a2-13aaae32be9b" providerId="ADAL" clId="{DB0E13BA-5247-634F-A608-09E73065C45C}" dt="2024-06-12T22:45:46.586" v="135"/>
          <ac:spMkLst>
            <pc:docMk/>
            <pc:sldMk cId="1498227989" sldId="273"/>
            <ac:spMk id="34" creationId="{E9AC7BE3-1D9A-199C-4BFD-48ADBBFE7FDD}"/>
          </ac:spMkLst>
        </pc:spChg>
        <pc:spChg chg="mod">
          <ac:chgData name="Jiahao Zhang" userId="24b03af2-aebd-4eb3-86a2-13aaae32be9b" providerId="ADAL" clId="{DB0E13BA-5247-634F-A608-09E73065C45C}" dt="2024-06-12T22:45:46.586" v="135"/>
          <ac:spMkLst>
            <pc:docMk/>
            <pc:sldMk cId="1498227989" sldId="273"/>
            <ac:spMk id="35" creationId="{55821803-2A52-012B-3C48-6C44CE13BB08}"/>
          </ac:spMkLst>
        </pc:spChg>
        <pc:spChg chg="mod">
          <ac:chgData name="Jiahao Zhang" userId="24b03af2-aebd-4eb3-86a2-13aaae32be9b" providerId="ADAL" clId="{DB0E13BA-5247-634F-A608-09E73065C45C}" dt="2024-06-12T22:45:46.586" v="135"/>
          <ac:spMkLst>
            <pc:docMk/>
            <pc:sldMk cId="1498227989" sldId="273"/>
            <ac:spMk id="36" creationId="{22AD1870-FC2D-3212-5639-AE3F7C3ACC2E}"/>
          </ac:spMkLst>
        </pc:spChg>
        <pc:spChg chg="add mod">
          <ac:chgData name="Jiahao Zhang" userId="24b03af2-aebd-4eb3-86a2-13aaae32be9b" providerId="ADAL" clId="{DB0E13BA-5247-634F-A608-09E73065C45C}" dt="2024-06-12T22:45:49.279" v="136"/>
          <ac:spMkLst>
            <pc:docMk/>
            <pc:sldMk cId="1498227989" sldId="273"/>
            <ac:spMk id="37" creationId="{E2D0144E-1495-8D51-52A0-E5299F5D949D}"/>
          </ac:spMkLst>
        </pc:spChg>
        <pc:spChg chg="mod">
          <ac:chgData name="Jiahao Zhang" userId="24b03af2-aebd-4eb3-86a2-13aaae32be9b" providerId="ADAL" clId="{DB0E13BA-5247-634F-A608-09E73065C45C}" dt="2024-06-12T22:45:49.279" v="136"/>
          <ac:spMkLst>
            <pc:docMk/>
            <pc:sldMk cId="1498227989" sldId="273"/>
            <ac:spMk id="39" creationId="{83154B02-32A5-57E4-FAAC-7459ACA63F6C}"/>
          </ac:spMkLst>
        </pc:spChg>
        <pc:spChg chg="mod">
          <ac:chgData name="Jiahao Zhang" userId="24b03af2-aebd-4eb3-86a2-13aaae32be9b" providerId="ADAL" clId="{DB0E13BA-5247-634F-A608-09E73065C45C}" dt="2024-06-12T22:45:49.279" v="136"/>
          <ac:spMkLst>
            <pc:docMk/>
            <pc:sldMk cId="1498227989" sldId="273"/>
            <ac:spMk id="40" creationId="{ADA8346A-0C2B-3324-B907-8B74220A3B37}"/>
          </ac:spMkLst>
        </pc:spChg>
        <pc:spChg chg="mod">
          <ac:chgData name="Jiahao Zhang" userId="24b03af2-aebd-4eb3-86a2-13aaae32be9b" providerId="ADAL" clId="{DB0E13BA-5247-634F-A608-09E73065C45C}" dt="2024-06-12T22:45:49.279" v="136"/>
          <ac:spMkLst>
            <pc:docMk/>
            <pc:sldMk cId="1498227989" sldId="273"/>
            <ac:spMk id="41" creationId="{259482A1-8598-1678-0227-803A26F1C032}"/>
          </ac:spMkLst>
        </pc:spChg>
        <pc:spChg chg="mod">
          <ac:chgData name="Jiahao Zhang" userId="24b03af2-aebd-4eb3-86a2-13aaae32be9b" providerId="ADAL" clId="{DB0E13BA-5247-634F-A608-09E73065C45C}" dt="2024-06-12T22:45:49.279" v="136"/>
          <ac:spMkLst>
            <pc:docMk/>
            <pc:sldMk cId="1498227989" sldId="273"/>
            <ac:spMk id="42" creationId="{4A684672-5835-D51B-BCD2-041B6B578D28}"/>
          </ac:spMkLst>
        </pc:spChg>
        <pc:spChg chg="mod">
          <ac:chgData name="Jiahao Zhang" userId="24b03af2-aebd-4eb3-86a2-13aaae32be9b" providerId="ADAL" clId="{DB0E13BA-5247-634F-A608-09E73065C45C}" dt="2024-06-12T22:45:49.279" v="136"/>
          <ac:spMkLst>
            <pc:docMk/>
            <pc:sldMk cId="1498227989" sldId="273"/>
            <ac:spMk id="43" creationId="{98B6D749-F7C9-CD10-6C3A-E75DF10039C2}"/>
          </ac:spMkLst>
        </pc:spChg>
        <pc:spChg chg="mod">
          <ac:chgData name="Jiahao Zhang" userId="24b03af2-aebd-4eb3-86a2-13aaae32be9b" providerId="ADAL" clId="{DB0E13BA-5247-634F-A608-09E73065C45C}" dt="2024-06-12T22:45:49.279" v="136"/>
          <ac:spMkLst>
            <pc:docMk/>
            <pc:sldMk cId="1498227989" sldId="273"/>
            <ac:spMk id="44" creationId="{1A8AC5BC-7E80-37BB-BDEE-63117090DD10}"/>
          </ac:spMkLst>
        </pc:spChg>
        <pc:spChg chg="mod">
          <ac:chgData name="Jiahao Zhang" userId="24b03af2-aebd-4eb3-86a2-13aaae32be9b" providerId="ADAL" clId="{DB0E13BA-5247-634F-A608-09E73065C45C}" dt="2024-06-12T22:45:49.279" v="136"/>
          <ac:spMkLst>
            <pc:docMk/>
            <pc:sldMk cId="1498227989" sldId="273"/>
            <ac:spMk id="45" creationId="{492596FA-822D-C9FA-40D9-A727148C9FF4}"/>
          </ac:spMkLst>
        </pc:spChg>
        <pc:spChg chg="mod">
          <ac:chgData name="Jiahao Zhang" userId="24b03af2-aebd-4eb3-86a2-13aaae32be9b" providerId="ADAL" clId="{DB0E13BA-5247-634F-A608-09E73065C45C}" dt="2024-06-12T22:45:49.279" v="136"/>
          <ac:spMkLst>
            <pc:docMk/>
            <pc:sldMk cId="1498227989" sldId="273"/>
            <ac:spMk id="46" creationId="{F91E46A2-CD7A-EAFA-4FB7-7CEA966CFDC1}"/>
          </ac:spMkLst>
        </pc:spChg>
        <pc:spChg chg="mod">
          <ac:chgData name="Jiahao Zhang" userId="24b03af2-aebd-4eb3-86a2-13aaae32be9b" providerId="ADAL" clId="{DB0E13BA-5247-634F-A608-09E73065C45C}" dt="2024-06-12T22:45:49.279" v="136"/>
          <ac:spMkLst>
            <pc:docMk/>
            <pc:sldMk cId="1498227989" sldId="273"/>
            <ac:spMk id="47" creationId="{C9488234-D4E6-6467-6F9A-2A01707E2F2D}"/>
          </ac:spMkLst>
        </pc:spChg>
        <pc:spChg chg="mod">
          <ac:chgData name="Jiahao Zhang" userId="24b03af2-aebd-4eb3-86a2-13aaae32be9b" providerId="ADAL" clId="{DB0E13BA-5247-634F-A608-09E73065C45C}" dt="2024-06-12T22:45:49.279" v="136"/>
          <ac:spMkLst>
            <pc:docMk/>
            <pc:sldMk cId="1498227989" sldId="273"/>
            <ac:spMk id="48" creationId="{E8149949-DD6F-F648-8D34-8CE2B5BB75D0}"/>
          </ac:spMkLst>
        </pc:spChg>
        <pc:spChg chg="mod">
          <ac:chgData name="Jiahao Zhang" userId="24b03af2-aebd-4eb3-86a2-13aaae32be9b" providerId="ADAL" clId="{DB0E13BA-5247-634F-A608-09E73065C45C}" dt="2024-06-12T22:45:49.279" v="136"/>
          <ac:spMkLst>
            <pc:docMk/>
            <pc:sldMk cId="1498227989" sldId="273"/>
            <ac:spMk id="49" creationId="{42D0C36E-BAF9-6EA4-A569-1A1754766F48}"/>
          </ac:spMkLst>
        </pc:spChg>
        <pc:spChg chg="mod">
          <ac:chgData name="Jiahao Zhang" userId="24b03af2-aebd-4eb3-86a2-13aaae32be9b" providerId="ADAL" clId="{DB0E13BA-5247-634F-A608-09E73065C45C}" dt="2024-06-12T22:45:49.279" v="136"/>
          <ac:spMkLst>
            <pc:docMk/>
            <pc:sldMk cId="1498227989" sldId="273"/>
            <ac:spMk id="50" creationId="{4C46830F-0B21-5E98-4287-13F31C13D10B}"/>
          </ac:spMkLst>
        </pc:spChg>
        <pc:spChg chg="mod">
          <ac:chgData name="Jiahao Zhang" userId="24b03af2-aebd-4eb3-86a2-13aaae32be9b" providerId="ADAL" clId="{DB0E13BA-5247-634F-A608-09E73065C45C}" dt="2024-06-12T22:45:49.279" v="136"/>
          <ac:spMkLst>
            <pc:docMk/>
            <pc:sldMk cId="1498227989" sldId="273"/>
            <ac:spMk id="51" creationId="{0B92293C-6823-D9CF-32D5-50A5BF868C4F}"/>
          </ac:spMkLst>
        </pc:spChg>
        <pc:spChg chg="mod">
          <ac:chgData name="Jiahao Zhang" userId="24b03af2-aebd-4eb3-86a2-13aaae32be9b" providerId="ADAL" clId="{DB0E13BA-5247-634F-A608-09E73065C45C}" dt="2024-06-12T22:45:08.372" v="130" actId="1076"/>
          <ac:spMkLst>
            <pc:docMk/>
            <pc:sldMk cId="1498227989" sldId="273"/>
            <ac:spMk id="52" creationId="{FC096CD5-AD4E-4823-6447-A285C97F537D}"/>
          </ac:spMkLst>
        </pc:spChg>
        <pc:spChg chg="add mod">
          <ac:chgData name="Jiahao Zhang" userId="24b03af2-aebd-4eb3-86a2-13aaae32be9b" providerId="ADAL" clId="{DB0E13BA-5247-634F-A608-09E73065C45C}" dt="2024-06-12T22:45:50.995" v="137"/>
          <ac:spMkLst>
            <pc:docMk/>
            <pc:sldMk cId="1498227989" sldId="273"/>
            <ac:spMk id="53" creationId="{14DE80D6-1B8C-94BC-F24E-3DC0ADDB67E7}"/>
          </ac:spMkLst>
        </pc:spChg>
        <pc:spChg chg="mod">
          <ac:chgData name="Jiahao Zhang" userId="24b03af2-aebd-4eb3-86a2-13aaae32be9b" providerId="ADAL" clId="{DB0E13BA-5247-634F-A608-09E73065C45C}" dt="2024-06-12T22:45:50.995" v="137"/>
          <ac:spMkLst>
            <pc:docMk/>
            <pc:sldMk cId="1498227989" sldId="273"/>
            <ac:spMk id="56" creationId="{B519D9D7-661C-473D-9F9B-517BF2EA7D3E}"/>
          </ac:spMkLst>
        </pc:spChg>
        <pc:spChg chg="mod">
          <ac:chgData name="Jiahao Zhang" userId="24b03af2-aebd-4eb3-86a2-13aaae32be9b" providerId="ADAL" clId="{DB0E13BA-5247-634F-A608-09E73065C45C}" dt="2024-06-12T22:45:50.995" v="137"/>
          <ac:spMkLst>
            <pc:docMk/>
            <pc:sldMk cId="1498227989" sldId="273"/>
            <ac:spMk id="57" creationId="{77E53600-C7A6-C113-FDF3-AF2A5FD09DC1}"/>
          </ac:spMkLst>
        </pc:spChg>
        <pc:spChg chg="mod">
          <ac:chgData name="Jiahao Zhang" userId="24b03af2-aebd-4eb3-86a2-13aaae32be9b" providerId="ADAL" clId="{DB0E13BA-5247-634F-A608-09E73065C45C}" dt="2024-06-12T22:45:50.995" v="137"/>
          <ac:spMkLst>
            <pc:docMk/>
            <pc:sldMk cId="1498227989" sldId="273"/>
            <ac:spMk id="58" creationId="{B4843328-A3B1-850A-33A8-79EEB5EAD9AB}"/>
          </ac:spMkLst>
        </pc:spChg>
        <pc:spChg chg="mod">
          <ac:chgData name="Jiahao Zhang" userId="24b03af2-aebd-4eb3-86a2-13aaae32be9b" providerId="ADAL" clId="{DB0E13BA-5247-634F-A608-09E73065C45C}" dt="2024-06-12T22:45:50.995" v="137"/>
          <ac:spMkLst>
            <pc:docMk/>
            <pc:sldMk cId="1498227989" sldId="273"/>
            <ac:spMk id="59" creationId="{04A272D5-5AD9-925F-18EB-ECA47D1D8798}"/>
          </ac:spMkLst>
        </pc:spChg>
        <pc:spChg chg="mod">
          <ac:chgData name="Jiahao Zhang" userId="24b03af2-aebd-4eb3-86a2-13aaae32be9b" providerId="ADAL" clId="{DB0E13BA-5247-634F-A608-09E73065C45C}" dt="2024-06-12T22:45:50.995" v="137"/>
          <ac:spMkLst>
            <pc:docMk/>
            <pc:sldMk cId="1498227989" sldId="273"/>
            <ac:spMk id="60" creationId="{2B96345B-F160-94CB-5153-8CF0EE5CBC61}"/>
          </ac:spMkLst>
        </pc:spChg>
        <pc:spChg chg="mod">
          <ac:chgData name="Jiahao Zhang" userId="24b03af2-aebd-4eb3-86a2-13aaae32be9b" providerId="ADAL" clId="{DB0E13BA-5247-634F-A608-09E73065C45C}" dt="2024-06-12T22:45:50.995" v="137"/>
          <ac:spMkLst>
            <pc:docMk/>
            <pc:sldMk cId="1498227989" sldId="273"/>
            <ac:spMk id="61" creationId="{4A3D1786-6C14-DC3D-80A6-A38DC4C8F435}"/>
          </ac:spMkLst>
        </pc:spChg>
        <pc:spChg chg="mod">
          <ac:chgData name="Jiahao Zhang" userId="24b03af2-aebd-4eb3-86a2-13aaae32be9b" providerId="ADAL" clId="{DB0E13BA-5247-634F-A608-09E73065C45C}" dt="2024-06-12T22:45:50.995" v="137"/>
          <ac:spMkLst>
            <pc:docMk/>
            <pc:sldMk cId="1498227989" sldId="273"/>
            <ac:spMk id="62" creationId="{AE993DFE-9BE9-6D01-36EE-428C1441850E}"/>
          </ac:spMkLst>
        </pc:spChg>
        <pc:spChg chg="mod">
          <ac:chgData name="Jiahao Zhang" userId="24b03af2-aebd-4eb3-86a2-13aaae32be9b" providerId="ADAL" clId="{DB0E13BA-5247-634F-A608-09E73065C45C}" dt="2024-06-12T22:45:50.995" v="137"/>
          <ac:spMkLst>
            <pc:docMk/>
            <pc:sldMk cId="1498227989" sldId="273"/>
            <ac:spMk id="63" creationId="{0E0826A3-083A-F305-591C-51F82FF36D8D}"/>
          </ac:spMkLst>
        </pc:spChg>
        <pc:spChg chg="mod">
          <ac:chgData name="Jiahao Zhang" userId="24b03af2-aebd-4eb3-86a2-13aaae32be9b" providerId="ADAL" clId="{DB0E13BA-5247-634F-A608-09E73065C45C}" dt="2024-06-12T22:45:50.995" v="137"/>
          <ac:spMkLst>
            <pc:docMk/>
            <pc:sldMk cId="1498227989" sldId="273"/>
            <ac:spMk id="64" creationId="{3BECA95A-1535-E2C3-C03F-B67FD36E1AD7}"/>
          </ac:spMkLst>
        </pc:spChg>
        <pc:spChg chg="mod">
          <ac:chgData name="Jiahao Zhang" userId="24b03af2-aebd-4eb3-86a2-13aaae32be9b" providerId="ADAL" clId="{DB0E13BA-5247-634F-A608-09E73065C45C}" dt="2024-06-12T22:45:50.995" v="137"/>
          <ac:spMkLst>
            <pc:docMk/>
            <pc:sldMk cId="1498227989" sldId="273"/>
            <ac:spMk id="65" creationId="{4900E9E8-6D1A-5096-12D3-8F3B8CCA570B}"/>
          </ac:spMkLst>
        </pc:spChg>
        <pc:spChg chg="mod">
          <ac:chgData name="Jiahao Zhang" userId="24b03af2-aebd-4eb3-86a2-13aaae32be9b" providerId="ADAL" clId="{DB0E13BA-5247-634F-A608-09E73065C45C}" dt="2024-06-12T22:45:50.995" v="137"/>
          <ac:spMkLst>
            <pc:docMk/>
            <pc:sldMk cId="1498227989" sldId="273"/>
            <ac:spMk id="66" creationId="{46063778-71F6-6827-4533-6B8F33EEFDFE}"/>
          </ac:spMkLst>
        </pc:spChg>
        <pc:spChg chg="mod">
          <ac:chgData name="Jiahao Zhang" userId="24b03af2-aebd-4eb3-86a2-13aaae32be9b" providerId="ADAL" clId="{DB0E13BA-5247-634F-A608-09E73065C45C}" dt="2024-06-12T22:45:50.995" v="137"/>
          <ac:spMkLst>
            <pc:docMk/>
            <pc:sldMk cId="1498227989" sldId="273"/>
            <ac:spMk id="67" creationId="{B08592E6-631A-EC95-0CE9-497AE1D1E43A}"/>
          </ac:spMkLst>
        </pc:spChg>
        <pc:spChg chg="mod">
          <ac:chgData name="Jiahao Zhang" userId="24b03af2-aebd-4eb3-86a2-13aaae32be9b" providerId="ADAL" clId="{DB0E13BA-5247-634F-A608-09E73065C45C}" dt="2024-06-12T22:45:50.995" v="137"/>
          <ac:spMkLst>
            <pc:docMk/>
            <pc:sldMk cId="1498227989" sldId="273"/>
            <ac:spMk id="68" creationId="{452C4897-7926-F950-D9A8-F8AE3C118740}"/>
          </ac:spMkLst>
        </pc:spChg>
        <pc:spChg chg="add mod">
          <ac:chgData name="Jiahao Zhang" userId="24b03af2-aebd-4eb3-86a2-13aaae32be9b" providerId="ADAL" clId="{DB0E13BA-5247-634F-A608-09E73065C45C}" dt="2024-06-12T22:46:30.252" v="159"/>
          <ac:spMkLst>
            <pc:docMk/>
            <pc:sldMk cId="1498227989" sldId="273"/>
            <ac:spMk id="70" creationId="{15C0FEEC-B30F-1CBE-D983-672DA8BFA4B2}"/>
          </ac:spMkLst>
        </pc:spChg>
        <pc:spChg chg="add mod">
          <ac:chgData name="Jiahao Zhang" userId="24b03af2-aebd-4eb3-86a2-13aaae32be9b" providerId="ADAL" clId="{DB0E13BA-5247-634F-A608-09E73065C45C}" dt="2024-06-12T22:46:32.082" v="160"/>
          <ac:spMkLst>
            <pc:docMk/>
            <pc:sldMk cId="1498227989" sldId="273"/>
            <ac:spMk id="71" creationId="{0BC1D20D-8ECD-3238-758B-1F43637D71A3}"/>
          </ac:spMkLst>
        </pc:spChg>
        <pc:spChg chg="add mod">
          <ac:chgData name="Jiahao Zhang" userId="24b03af2-aebd-4eb3-86a2-13aaae32be9b" providerId="ADAL" clId="{DB0E13BA-5247-634F-A608-09E73065C45C}" dt="2024-06-12T22:46:41.629" v="161"/>
          <ac:spMkLst>
            <pc:docMk/>
            <pc:sldMk cId="1498227989" sldId="273"/>
            <ac:spMk id="72" creationId="{6B3A402E-92C8-5554-D5CA-F3C9910F4874}"/>
          </ac:spMkLst>
        </pc:spChg>
        <pc:spChg chg="mod">
          <ac:chgData name="Jiahao Zhang" userId="24b03af2-aebd-4eb3-86a2-13aaae32be9b" providerId="ADAL" clId="{DB0E13BA-5247-634F-A608-09E73065C45C}" dt="2024-06-12T22:46:41.629" v="161"/>
          <ac:spMkLst>
            <pc:docMk/>
            <pc:sldMk cId="1498227989" sldId="273"/>
            <ac:spMk id="74" creationId="{96FC2223-E24A-CC9E-DC41-25FF9D2384F0}"/>
          </ac:spMkLst>
        </pc:spChg>
        <pc:spChg chg="mod">
          <ac:chgData name="Jiahao Zhang" userId="24b03af2-aebd-4eb3-86a2-13aaae32be9b" providerId="ADAL" clId="{DB0E13BA-5247-634F-A608-09E73065C45C}" dt="2024-06-12T22:46:41.629" v="161"/>
          <ac:spMkLst>
            <pc:docMk/>
            <pc:sldMk cId="1498227989" sldId="273"/>
            <ac:spMk id="75" creationId="{B0D75302-1AFE-E995-66FC-97744924F043}"/>
          </ac:spMkLst>
        </pc:spChg>
        <pc:spChg chg="mod">
          <ac:chgData name="Jiahao Zhang" userId="24b03af2-aebd-4eb3-86a2-13aaae32be9b" providerId="ADAL" clId="{DB0E13BA-5247-634F-A608-09E73065C45C}" dt="2024-06-12T22:46:41.629" v="161"/>
          <ac:spMkLst>
            <pc:docMk/>
            <pc:sldMk cId="1498227989" sldId="273"/>
            <ac:spMk id="76" creationId="{ECAA74C0-F9B7-E444-059A-777AF0AE233B}"/>
          </ac:spMkLst>
        </pc:spChg>
        <pc:spChg chg="add del mod">
          <ac:chgData name="Jiahao Zhang" userId="24b03af2-aebd-4eb3-86a2-13aaae32be9b" providerId="ADAL" clId="{DB0E13BA-5247-634F-A608-09E73065C45C}" dt="2024-06-12T22:47:03.748" v="176" actId="478"/>
          <ac:spMkLst>
            <pc:docMk/>
            <pc:sldMk cId="1498227989" sldId="273"/>
            <ac:spMk id="77" creationId="{7145AD23-DAE0-84D5-11B4-F15B06B5D7E4}"/>
          </ac:spMkLst>
        </pc:spChg>
        <pc:spChg chg="mod">
          <ac:chgData name="Jiahao Zhang" userId="24b03af2-aebd-4eb3-86a2-13aaae32be9b" providerId="ADAL" clId="{DB0E13BA-5247-634F-A608-09E73065C45C}" dt="2024-06-12T22:46:43.638" v="162"/>
          <ac:spMkLst>
            <pc:docMk/>
            <pc:sldMk cId="1498227989" sldId="273"/>
            <ac:spMk id="79" creationId="{16FEC64A-B8D8-7FF4-B9CA-61E29B8601C4}"/>
          </ac:spMkLst>
        </pc:spChg>
        <pc:spChg chg="mod">
          <ac:chgData name="Jiahao Zhang" userId="24b03af2-aebd-4eb3-86a2-13aaae32be9b" providerId="ADAL" clId="{DB0E13BA-5247-634F-A608-09E73065C45C}" dt="2024-06-12T22:46:43.638" v="162"/>
          <ac:spMkLst>
            <pc:docMk/>
            <pc:sldMk cId="1498227989" sldId="273"/>
            <ac:spMk id="80" creationId="{C4D0AF5E-6AEB-58C7-0591-161E4CA27748}"/>
          </ac:spMkLst>
        </pc:spChg>
        <pc:spChg chg="mod">
          <ac:chgData name="Jiahao Zhang" userId="24b03af2-aebd-4eb3-86a2-13aaae32be9b" providerId="ADAL" clId="{DB0E13BA-5247-634F-A608-09E73065C45C}" dt="2024-06-12T22:46:43.638" v="162"/>
          <ac:spMkLst>
            <pc:docMk/>
            <pc:sldMk cId="1498227989" sldId="273"/>
            <ac:spMk id="81" creationId="{11476092-A73D-D92A-CB6A-8D84B3E28DA3}"/>
          </ac:spMkLst>
        </pc:spChg>
        <pc:spChg chg="add mod">
          <ac:chgData name="Jiahao Zhang" userId="24b03af2-aebd-4eb3-86a2-13aaae32be9b" providerId="ADAL" clId="{DB0E13BA-5247-634F-A608-09E73065C45C}" dt="2024-06-12T22:47:19.468" v="181"/>
          <ac:spMkLst>
            <pc:docMk/>
            <pc:sldMk cId="1498227989" sldId="273"/>
            <ac:spMk id="82" creationId="{90D742C9-F110-E8EF-0541-8940934A16B7}"/>
          </ac:spMkLst>
        </pc:spChg>
        <pc:spChg chg="mod">
          <ac:chgData name="Jiahao Zhang" userId="24b03af2-aebd-4eb3-86a2-13aaae32be9b" providerId="ADAL" clId="{DB0E13BA-5247-634F-A608-09E73065C45C}" dt="2024-06-12T22:47:19.468" v="181"/>
          <ac:spMkLst>
            <pc:docMk/>
            <pc:sldMk cId="1498227989" sldId="273"/>
            <ac:spMk id="84" creationId="{A170A3AD-E76E-4A4F-063F-88BB8ABF48B3}"/>
          </ac:spMkLst>
        </pc:spChg>
        <pc:spChg chg="mod">
          <ac:chgData name="Jiahao Zhang" userId="24b03af2-aebd-4eb3-86a2-13aaae32be9b" providerId="ADAL" clId="{DB0E13BA-5247-634F-A608-09E73065C45C}" dt="2024-06-12T22:47:19.468" v="181"/>
          <ac:spMkLst>
            <pc:docMk/>
            <pc:sldMk cId="1498227989" sldId="273"/>
            <ac:spMk id="85" creationId="{0C6124AB-D884-74D3-8083-F7C63A3B25A8}"/>
          </ac:spMkLst>
        </pc:spChg>
        <pc:spChg chg="mod">
          <ac:chgData name="Jiahao Zhang" userId="24b03af2-aebd-4eb3-86a2-13aaae32be9b" providerId="ADAL" clId="{DB0E13BA-5247-634F-A608-09E73065C45C}" dt="2024-06-12T22:47:19.468" v="181"/>
          <ac:spMkLst>
            <pc:docMk/>
            <pc:sldMk cId="1498227989" sldId="273"/>
            <ac:spMk id="86" creationId="{5BABBD10-DBBB-19E6-720B-E2A261F27581}"/>
          </ac:spMkLst>
        </pc:spChg>
        <pc:spChg chg="add mod">
          <ac:chgData name="Jiahao Zhang" userId="24b03af2-aebd-4eb3-86a2-13aaae32be9b" providerId="ADAL" clId="{DB0E13BA-5247-634F-A608-09E73065C45C}" dt="2024-06-12T22:47:21.146" v="182"/>
          <ac:spMkLst>
            <pc:docMk/>
            <pc:sldMk cId="1498227989" sldId="273"/>
            <ac:spMk id="87" creationId="{95F940F8-FC10-B8F0-A3D9-18C8E3EFC6AA}"/>
          </ac:spMkLst>
        </pc:spChg>
        <pc:spChg chg="mod">
          <ac:chgData name="Jiahao Zhang" userId="24b03af2-aebd-4eb3-86a2-13aaae32be9b" providerId="ADAL" clId="{DB0E13BA-5247-634F-A608-09E73065C45C}" dt="2024-06-12T22:47:21.146" v="182"/>
          <ac:spMkLst>
            <pc:docMk/>
            <pc:sldMk cId="1498227989" sldId="273"/>
            <ac:spMk id="89" creationId="{FEF9E2D4-C3A7-171A-5B0B-8BA68F33D0B7}"/>
          </ac:spMkLst>
        </pc:spChg>
        <pc:spChg chg="mod">
          <ac:chgData name="Jiahao Zhang" userId="24b03af2-aebd-4eb3-86a2-13aaae32be9b" providerId="ADAL" clId="{DB0E13BA-5247-634F-A608-09E73065C45C}" dt="2024-06-12T22:47:21.146" v="182"/>
          <ac:spMkLst>
            <pc:docMk/>
            <pc:sldMk cId="1498227989" sldId="273"/>
            <ac:spMk id="90" creationId="{14473386-002F-79E7-E8D4-C2096968C463}"/>
          </ac:spMkLst>
        </pc:spChg>
        <pc:spChg chg="mod">
          <ac:chgData name="Jiahao Zhang" userId="24b03af2-aebd-4eb3-86a2-13aaae32be9b" providerId="ADAL" clId="{DB0E13BA-5247-634F-A608-09E73065C45C}" dt="2024-06-12T22:47:21.146" v="182"/>
          <ac:spMkLst>
            <pc:docMk/>
            <pc:sldMk cId="1498227989" sldId="273"/>
            <ac:spMk id="91" creationId="{B80DA9BA-3AD4-0BB8-1635-E8D02FE25C4B}"/>
          </ac:spMkLst>
        </pc:spChg>
        <pc:grpChg chg="add mod">
          <ac:chgData name="Jiahao Zhang" userId="24b03af2-aebd-4eb3-86a2-13aaae32be9b" providerId="ADAL" clId="{DB0E13BA-5247-634F-A608-09E73065C45C}" dt="2024-06-12T22:45:46.475" v="134"/>
          <ac:grpSpMkLst>
            <pc:docMk/>
            <pc:sldMk cId="1498227989" sldId="273"/>
            <ac:grpSpMk id="8" creationId="{E6F120AB-36A3-C12B-19BB-609B9EB01408}"/>
          </ac:grpSpMkLst>
        </pc:grpChg>
        <pc:grpChg chg="add mod">
          <ac:chgData name="Jiahao Zhang" userId="24b03af2-aebd-4eb3-86a2-13aaae32be9b" providerId="ADAL" clId="{DB0E13BA-5247-634F-A608-09E73065C45C}" dt="2024-06-12T22:45:46.586" v="135"/>
          <ac:grpSpMkLst>
            <pc:docMk/>
            <pc:sldMk cId="1498227989" sldId="273"/>
            <ac:grpSpMk id="23" creationId="{9092E461-53A9-BD48-0B00-023F89A1EEC4}"/>
          </ac:grpSpMkLst>
        </pc:grpChg>
        <pc:grpChg chg="add mod">
          <ac:chgData name="Jiahao Zhang" userId="24b03af2-aebd-4eb3-86a2-13aaae32be9b" providerId="ADAL" clId="{DB0E13BA-5247-634F-A608-09E73065C45C}" dt="2024-06-12T22:45:49.279" v="136"/>
          <ac:grpSpMkLst>
            <pc:docMk/>
            <pc:sldMk cId="1498227989" sldId="273"/>
            <ac:grpSpMk id="38" creationId="{33509FA6-EC31-0B8A-D67F-7984074B0BE8}"/>
          </ac:grpSpMkLst>
        </pc:grpChg>
        <pc:grpChg chg="add mod">
          <ac:chgData name="Jiahao Zhang" userId="24b03af2-aebd-4eb3-86a2-13aaae32be9b" providerId="ADAL" clId="{DB0E13BA-5247-634F-A608-09E73065C45C}" dt="2024-06-12T22:45:50.995" v="137"/>
          <ac:grpSpMkLst>
            <pc:docMk/>
            <pc:sldMk cId="1498227989" sldId="273"/>
            <ac:grpSpMk id="54" creationId="{6B888BED-D4AC-5E20-CE2C-9CE0792C2A91}"/>
          </ac:grpSpMkLst>
        </pc:grpChg>
        <pc:grpChg chg="add mod">
          <ac:chgData name="Jiahao Zhang" userId="24b03af2-aebd-4eb3-86a2-13aaae32be9b" providerId="ADAL" clId="{DB0E13BA-5247-634F-A608-09E73065C45C}" dt="2024-06-12T22:47:38.267" v="192" actId="1076"/>
          <ac:grpSpMkLst>
            <pc:docMk/>
            <pc:sldMk cId="1498227989" sldId="273"/>
            <ac:grpSpMk id="69" creationId="{9A7B55CB-820A-F6FF-F832-8144EEE64E5F}"/>
          </ac:grpSpMkLst>
        </pc:grpChg>
        <pc:grpChg chg="add mod">
          <ac:chgData name="Jiahao Zhang" userId="24b03af2-aebd-4eb3-86a2-13aaae32be9b" providerId="ADAL" clId="{DB0E13BA-5247-634F-A608-09E73065C45C}" dt="2024-06-12T22:46:41.629" v="161"/>
          <ac:grpSpMkLst>
            <pc:docMk/>
            <pc:sldMk cId="1498227989" sldId="273"/>
            <ac:grpSpMk id="73" creationId="{CEC8D804-5FB3-983C-EE0E-0328A02F0852}"/>
          </ac:grpSpMkLst>
        </pc:grpChg>
        <pc:grpChg chg="add del mod">
          <ac:chgData name="Jiahao Zhang" userId="24b03af2-aebd-4eb3-86a2-13aaae32be9b" providerId="ADAL" clId="{DB0E13BA-5247-634F-A608-09E73065C45C}" dt="2024-06-12T22:47:06.032" v="179" actId="478"/>
          <ac:grpSpMkLst>
            <pc:docMk/>
            <pc:sldMk cId="1498227989" sldId="273"/>
            <ac:grpSpMk id="78" creationId="{268EC351-D815-A260-F93F-A609EFD9BB76}"/>
          </ac:grpSpMkLst>
        </pc:grpChg>
        <pc:grpChg chg="add mod">
          <ac:chgData name="Jiahao Zhang" userId="24b03af2-aebd-4eb3-86a2-13aaae32be9b" providerId="ADAL" clId="{DB0E13BA-5247-634F-A608-09E73065C45C}" dt="2024-06-12T22:47:19.468" v="181"/>
          <ac:grpSpMkLst>
            <pc:docMk/>
            <pc:sldMk cId="1498227989" sldId="273"/>
            <ac:grpSpMk id="83" creationId="{31E386AD-DE7B-0E92-4412-A4C9013551D6}"/>
          </ac:grpSpMkLst>
        </pc:grpChg>
        <pc:grpChg chg="add mod">
          <ac:chgData name="Jiahao Zhang" userId="24b03af2-aebd-4eb3-86a2-13aaae32be9b" providerId="ADAL" clId="{DB0E13BA-5247-634F-A608-09E73065C45C}" dt="2024-06-12T22:47:21.146" v="182"/>
          <ac:grpSpMkLst>
            <pc:docMk/>
            <pc:sldMk cId="1498227989" sldId="273"/>
            <ac:grpSpMk id="88" creationId="{AB3EC468-FB61-CCC2-4D63-6B77EC70C351}"/>
          </ac:grpSpMkLst>
        </pc:grpChg>
        <pc:grpChg chg="add mod">
          <ac:chgData name="Jiahao Zhang" userId="24b03af2-aebd-4eb3-86a2-13aaae32be9b" providerId="ADAL" clId="{DB0E13BA-5247-634F-A608-09E73065C45C}" dt="2024-06-12T23:02:34.150" v="263" actId="1076"/>
          <ac:grpSpMkLst>
            <pc:docMk/>
            <pc:sldMk cId="1498227989" sldId="273"/>
            <ac:grpSpMk id="92" creationId="{0B9CA070-C971-667B-2E6B-BE849093B811}"/>
          </ac:grpSpMkLst>
        </pc:grpChg>
        <pc:graphicFrameChg chg="del">
          <ac:chgData name="Jiahao Zhang" userId="24b03af2-aebd-4eb3-86a2-13aaae32be9b" providerId="ADAL" clId="{DB0E13BA-5247-634F-A608-09E73065C45C}" dt="2024-06-12T22:44:05.872" v="104" actId="478"/>
          <ac:graphicFrameMkLst>
            <pc:docMk/>
            <pc:sldMk cId="1498227989" sldId="273"/>
            <ac:graphicFrameMk id="55" creationId="{682518FD-36CE-825E-61FF-627C5D1C1DCC}"/>
          </ac:graphicFrameMkLst>
        </pc:graphicFrameChg>
        <pc:picChg chg="add mod">
          <ac:chgData name="Jiahao Zhang" userId="24b03af2-aebd-4eb3-86a2-13aaae32be9b" providerId="ADAL" clId="{DB0E13BA-5247-634F-A608-09E73065C45C}" dt="2024-06-12T22:44:53.680" v="125" actId="1076"/>
          <ac:picMkLst>
            <pc:docMk/>
            <pc:sldMk cId="1498227989" sldId="273"/>
            <ac:picMk id="5" creationId="{DF4F1DCA-6637-8B58-A1F2-81B8426B4EAD}"/>
          </ac:picMkLst>
        </pc:picChg>
      </pc:sldChg>
      <pc:sldChg chg="new del">
        <pc:chgData name="Jiahao Zhang" userId="24b03af2-aebd-4eb3-86a2-13aaae32be9b" providerId="ADAL" clId="{DB0E13BA-5247-634F-A608-09E73065C45C}" dt="2024-06-12T23:08:49.573" v="274" actId="680"/>
        <pc:sldMkLst>
          <pc:docMk/>
          <pc:sldMk cId="2866278156" sldId="274"/>
        </pc:sldMkLst>
      </pc:sldChg>
    </pc:docChg>
  </pc:docChgLst>
  <pc:docChgLst>
    <pc:chgData name="来宾用户" userId="S::urn:spo:anon#853407e729adb5da97f5e403924bc38cc37b212e6e0c11341fa94e96feff9c37::" providerId="AD" clId="Web-{6F71C72E-77C8-0DB8-00F7-E8E1DA83DE66}"/>
    <pc:docChg chg="modSld">
      <pc:chgData name="来宾用户" userId="S::urn:spo:anon#853407e729adb5da97f5e403924bc38cc37b212e6e0c11341fa94e96feff9c37::" providerId="AD" clId="Web-{6F71C72E-77C8-0DB8-00F7-E8E1DA83DE66}" dt="2024-06-13T16:26:10.442" v="145"/>
      <pc:docMkLst>
        <pc:docMk/>
      </pc:docMkLst>
      <pc:sldChg chg="addSp delSp modSp">
        <pc:chgData name="来宾用户" userId="S::urn:spo:anon#853407e729adb5da97f5e403924bc38cc37b212e6e0c11341fa94e96feff9c37::" providerId="AD" clId="Web-{6F71C72E-77C8-0DB8-00F7-E8E1DA83DE66}" dt="2024-06-13T16:12:05.461" v="140"/>
        <pc:sldMkLst>
          <pc:docMk/>
          <pc:sldMk cId="0" sldId="256"/>
        </pc:sldMkLst>
        <pc:spChg chg="del mod">
          <ac:chgData name="来宾用户" userId="S::urn:spo:anon#853407e729adb5da97f5e403924bc38cc37b212e6e0c11341fa94e96feff9c37::" providerId="AD" clId="Web-{6F71C72E-77C8-0DB8-00F7-E8E1DA83DE66}" dt="2024-06-13T16:02:15.051" v="67"/>
          <ac:spMkLst>
            <pc:docMk/>
            <pc:sldMk cId="0" sldId="256"/>
            <ac:spMk id="4" creationId="{11FFD388-8BFF-108C-BB4B-411BE79EDC89}"/>
          </ac:spMkLst>
        </pc:spChg>
        <pc:spChg chg="mod">
          <ac:chgData name="来宾用户" userId="S::urn:spo:anon#853407e729adb5da97f5e403924bc38cc37b212e6e0c11341fa94e96feff9c37::" providerId="AD" clId="Web-{6F71C72E-77C8-0DB8-00F7-E8E1DA83DE66}" dt="2024-06-13T16:03:40.741" v="100" actId="20577"/>
          <ac:spMkLst>
            <pc:docMk/>
            <pc:sldMk cId="0" sldId="256"/>
            <ac:spMk id="5" creationId="{00000000-0000-0000-0000-000000000000}"/>
          </ac:spMkLst>
        </pc:spChg>
        <pc:spChg chg="mod">
          <ac:chgData name="来宾用户" userId="S::urn:spo:anon#853407e729adb5da97f5e403924bc38cc37b212e6e0c11341fa94e96feff9c37::" providerId="AD" clId="Web-{6F71C72E-77C8-0DB8-00F7-E8E1DA83DE66}" dt="2024-06-13T16:08:15.453" v="119" actId="20577"/>
          <ac:spMkLst>
            <pc:docMk/>
            <pc:sldMk cId="0" sldId="256"/>
            <ac:spMk id="8" creationId="{17654899-959C-57CE-E99B-0BC7F85B71A3}"/>
          </ac:spMkLst>
        </pc:spChg>
        <pc:picChg chg="add del mod">
          <ac:chgData name="来宾用户" userId="S::urn:spo:anon#853407e729adb5da97f5e403924bc38cc37b212e6e0c11341fa94e96feff9c37::" providerId="AD" clId="Web-{6F71C72E-77C8-0DB8-00F7-E8E1DA83DE66}" dt="2024-06-13T16:12:05.461" v="140"/>
          <ac:picMkLst>
            <pc:docMk/>
            <pc:sldMk cId="0" sldId="256"/>
            <ac:picMk id="6" creationId="{5AFED144-E7D3-39F1-093A-4F9AFF3364CC}"/>
          </ac:picMkLst>
        </pc:picChg>
      </pc:sldChg>
      <pc:sldChg chg="addSp delSp modSp">
        <pc:chgData name="来宾用户" userId="S::urn:spo:anon#853407e729adb5da97f5e403924bc38cc37b212e6e0c11341fa94e96feff9c37::" providerId="AD" clId="Web-{6F71C72E-77C8-0DB8-00F7-E8E1DA83DE66}" dt="2024-06-13T16:13:04.088" v="144"/>
        <pc:sldMkLst>
          <pc:docMk/>
          <pc:sldMk cId="0" sldId="257"/>
        </pc:sldMkLst>
        <pc:spChg chg="mod">
          <ac:chgData name="来宾用户" userId="S::urn:spo:anon#853407e729adb5da97f5e403924bc38cc37b212e6e0c11341fa94e96feff9c37::" providerId="AD" clId="Web-{6F71C72E-77C8-0DB8-00F7-E8E1DA83DE66}" dt="2024-06-13T15:53:07.455" v="26" actId="20577"/>
          <ac:spMkLst>
            <pc:docMk/>
            <pc:sldMk cId="0" sldId="257"/>
            <ac:spMk id="5" creationId="{00000000-0000-0000-0000-000000000000}"/>
          </ac:spMkLst>
        </pc:spChg>
        <pc:spChg chg="mod">
          <ac:chgData name="来宾用户" userId="S::urn:spo:anon#853407e729adb5da97f5e403924bc38cc37b212e6e0c11341fa94e96feff9c37::" providerId="AD" clId="Web-{6F71C72E-77C8-0DB8-00F7-E8E1DA83DE66}" dt="2024-06-13T15:53:12.955" v="27" actId="1076"/>
          <ac:spMkLst>
            <pc:docMk/>
            <pc:sldMk cId="0" sldId="257"/>
            <ac:spMk id="22" creationId="{9FB68A82-816C-D97B-E916-B86C9710DC61}"/>
          </ac:spMkLst>
        </pc:spChg>
        <pc:picChg chg="add del mod">
          <ac:chgData name="来宾用户" userId="S::urn:spo:anon#853407e729adb5da97f5e403924bc38cc37b212e6e0c11341fa94e96feff9c37::" providerId="AD" clId="Web-{6F71C72E-77C8-0DB8-00F7-E8E1DA83DE66}" dt="2024-06-13T16:13:04.088" v="144"/>
          <ac:picMkLst>
            <pc:docMk/>
            <pc:sldMk cId="0" sldId="257"/>
            <ac:picMk id="23" creationId="{93425461-3FD0-7DC2-4BBF-EF624B12D420}"/>
          </ac:picMkLst>
        </pc:picChg>
      </pc:sldChg>
      <pc:sldChg chg="modSp">
        <pc:chgData name="来宾用户" userId="S::urn:spo:anon#853407e729adb5da97f5e403924bc38cc37b212e6e0c11341fa94e96feff9c37::" providerId="AD" clId="Web-{6F71C72E-77C8-0DB8-00F7-E8E1DA83DE66}" dt="2024-06-13T15:54:06.973" v="35" actId="1076"/>
        <pc:sldMkLst>
          <pc:docMk/>
          <pc:sldMk cId="0" sldId="258"/>
        </pc:sldMkLst>
        <pc:spChg chg="mod">
          <ac:chgData name="来宾用户" userId="S::urn:spo:anon#853407e729adb5da97f5e403924bc38cc37b212e6e0c11341fa94e96feff9c37::" providerId="AD" clId="Web-{6F71C72E-77C8-0DB8-00F7-E8E1DA83DE66}" dt="2024-06-13T15:53:39.081" v="31" actId="1076"/>
          <ac:spMkLst>
            <pc:docMk/>
            <pc:sldMk cId="0" sldId="258"/>
            <ac:spMk id="3" creationId="{00000000-0000-0000-0000-000000000000}"/>
          </ac:spMkLst>
        </pc:spChg>
        <pc:spChg chg="mod">
          <ac:chgData name="来宾用户" userId="S::urn:spo:anon#853407e729adb5da97f5e403924bc38cc37b212e6e0c11341fa94e96feff9c37::" providerId="AD" clId="Web-{6F71C72E-77C8-0DB8-00F7-E8E1DA83DE66}" dt="2024-06-13T15:53:27.612" v="30" actId="20577"/>
          <ac:spMkLst>
            <pc:docMk/>
            <pc:sldMk cId="0" sldId="258"/>
            <ac:spMk id="4" creationId="{00000000-0000-0000-0000-000000000000}"/>
          </ac:spMkLst>
        </pc:spChg>
        <pc:spChg chg="mod">
          <ac:chgData name="来宾用户" userId="S::urn:spo:anon#853407e729adb5da97f5e403924bc38cc37b212e6e0c11341fa94e96feff9c37::" providerId="AD" clId="Web-{6F71C72E-77C8-0DB8-00F7-E8E1DA83DE66}" dt="2024-06-13T15:54:03.957" v="34" actId="1076"/>
          <ac:spMkLst>
            <pc:docMk/>
            <pc:sldMk cId="0" sldId="258"/>
            <ac:spMk id="36" creationId="{FB435315-2BD8-834F-CA3F-AA5BA6C99B6E}"/>
          </ac:spMkLst>
        </pc:spChg>
        <pc:grpChg chg="mod">
          <ac:chgData name="来宾用户" userId="S::urn:spo:anon#853407e729adb5da97f5e403924bc38cc37b212e6e0c11341fa94e96feff9c37::" providerId="AD" clId="Web-{6F71C72E-77C8-0DB8-00F7-E8E1DA83DE66}" dt="2024-06-13T15:54:06.973" v="35" actId="1076"/>
          <ac:grpSpMkLst>
            <pc:docMk/>
            <pc:sldMk cId="0" sldId="258"/>
            <ac:grpSpMk id="37" creationId="{E6D44FF6-4CFD-117F-1EA5-0AA2DBC29C8B}"/>
          </ac:grpSpMkLst>
        </pc:grpChg>
      </pc:sldChg>
      <pc:sldChg chg="modSp">
        <pc:chgData name="来宾用户" userId="S::urn:spo:anon#853407e729adb5da97f5e403924bc38cc37b212e6e0c11341fa94e96feff9c37::" providerId="AD" clId="Web-{6F71C72E-77C8-0DB8-00F7-E8E1DA83DE66}" dt="2024-06-13T15:54:19.754" v="36" actId="20577"/>
        <pc:sldMkLst>
          <pc:docMk/>
          <pc:sldMk cId="0" sldId="259"/>
        </pc:sldMkLst>
        <pc:spChg chg="mod">
          <ac:chgData name="来宾用户" userId="S::urn:spo:anon#853407e729adb5da97f5e403924bc38cc37b212e6e0c11341fa94e96feff9c37::" providerId="AD" clId="Web-{6F71C72E-77C8-0DB8-00F7-E8E1DA83DE66}" dt="2024-06-13T15:54:19.754" v="36" actId="20577"/>
          <ac:spMkLst>
            <pc:docMk/>
            <pc:sldMk cId="0" sldId="259"/>
            <ac:spMk id="5" creationId="{00000000-0000-0000-0000-000000000000}"/>
          </ac:spMkLst>
        </pc:spChg>
      </pc:sldChg>
      <pc:sldChg chg="modSp">
        <pc:chgData name="来宾用户" userId="S::urn:spo:anon#853407e729adb5da97f5e403924bc38cc37b212e6e0c11341fa94e96feff9c37::" providerId="AD" clId="Web-{6F71C72E-77C8-0DB8-00F7-E8E1DA83DE66}" dt="2024-06-13T15:55:42.741" v="53" actId="1076"/>
        <pc:sldMkLst>
          <pc:docMk/>
          <pc:sldMk cId="0" sldId="260"/>
        </pc:sldMkLst>
        <pc:spChg chg="mod">
          <ac:chgData name="来宾用户" userId="S::urn:spo:anon#853407e729adb5da97f5e403924bc38cc37b212e6e0c11341fa94e96feff9c37::" providerId="AD" clId="Web-{6F71C72E-77C8-0DB8-00F7-E8E1DA83DE66}" dt="2024-06-13T15:54:26.786" v="38" actId="20577"/>
          <ac:spMkLst>
            <pc:docMk/>
            <pc:sldMk cId="0" sldId="260"/>
            <ac:spMk id="5" creationId="{00000000-0000-0000-0000-000000000000}"/>
          </ac:spMkLst>
        </pc:spChg>
        <pc:spChg chg="mod">
          <ac:chgData name="来宾用户" userId="S::urn:spo:anon#853407e729adb5da97f5e403924bc38cc37b212e6e0c11341fa94e96feff9c37::" providerId="AD" clId="Web-{6F71C72E-77C8-0DB8-00F7-E8E1DA83DE66}" dt="2024-06-13T15:55:39.272" v="52" actId="1076"/>
          <ac:spMkLst>
            <pc:docMk/>
            <pc:sldMk cId="0" sldId="260"/>
            <ac:spMk id="6" creationId="{00000000-0000-0000-0000-000000000000}"/>
          </ac:spMkLst>
        </pc:spChg>
        <pc:spChg chg="mod">
          <ac:chgData name="来宾用户" userId="S::urn:spo:anon#853407e729adb5da97f5e403924bc38cc37b212e6e0c11341fa94e96feff9c37::" providerId="AD" clId="Web-{6F71C72E-77C8-0DB8-00F7-E8E1DA83DE66}" dt="2024-06-13T15:55:42.741" v="53" actId="1076"/>
          <ac:spMkLst>
            <pc:docMk/>
            <pc:sldMk cId="0" sldId="260"/>
            <ac:spMk id="9" creationId="{00000000-0000-0000-0000-000000000000}"/>
          </ac:spMkLst>
        </pc:spChg>
      </pc:sldChg>
      <pc:sldChg chg="modSp">
        <pc:chgData name="来宾用户" userId="S::urn:spo:anon#853407e729adb5da97f5e403924bc38cc37b212e6e0c11341fa94e96feff9c37::" providerId="AD" clId="Web-{6F71C72E-77C8-0DB8-00F7-E8E1DA83DE66}" dt="2024-06-13T15:55:29.585" v="51" actId="1076"/>
        <pc:sldMkLst>
          <pc:docMk/>
          <pc:sldMk cId="0" sldId="261"/>
        </pc:sldMkLst>
        <pc:spChg chg="mod">
          <ac:chgData name="来宾用户" userId="S::urn:spo:anon#853407e729adb5da97f5e403924bc38cc37b212e6e0c11341fa94e96feff9c37::" providerId="AD" clId="Web-{6F71C72E-77C8-0DB8-00F7-E8E1DA83DE66}" dt="2024-06-13T15:55:29.585" v="51" actId="1076"/>
          <ac:spMkLst>
            <pc:docMk/>
            <pc:sldMk cId="0" sldId="261"/>
            <ac:spMk id="4" creationId="{00000000-0000-0000-0000-000000000000}"/>
          </ac:spMkLst>
        </pc:spChg>
        <pc:spChg chg="mod">
          <ac:chgData name="来宾用户" userId="S::urn:spo:anon#853407e729adb5da97f5e403924bc38cc37b212e6e0c11341fa94e96feff9c37::" providerId="AD" clId="Web-{6F71C72E-77C8-0DB8-00F7-E8E1DA83DE66}" dt="2024-06-13T15:55:03.021" v="44" actId="1076"/>
          <ac:spMkLst>
            <pc:docMk/>
            <pc:sldMk cId="0" sldId="261"/>
            <ac:spMk id="6" creationId="{00000000-0000-0000-0000-000000000000}"/>
          </ac:spMkLst>
        </pc:spChg>
        <pc:spChg chg="mod">
          <ac:chgData name="来宾用户" userId="S::urn:spo:anon#853407e729adb5da97f5e403924bc38cc37b212e6e0c11341fa94e96feff9c37::" providerId="AD" clId="Web-{6F71C72E-77C8-0DB8-00F7-E8E1DA83DE66}" dt="2024-06-13T15:54:46.036" v="41" actId="1076"/>
          <ac:spMkLst>
            <pc:docMk/>
            <pc:sldMk cId="0" sldId="261"/>
            <ac:spMk id="7" creationId="{00000000-0000-0000-0000-000000000000}"/>
          </ac:spMkLst>
        </pc:spChg>
        <pc:spChg chg="mod">
          <ac:chgData name="来宾用户" userId="S::urn:spo:anon#853407e729adb5da97f5e403924bc38cc37b212e6e0c11341fa94e96feff9c37::" providerId="AD" clId="Web-{6F71C72E-77C8-0DB8-00F7-E8E1DA83DE66}" dt="2024-06-13T15:55:13.537" v="47" actId="1076"/>
          <ac:spMkLst>
            <pc:docMk/>
            <pc:sldMk cId="0" sldId="261"/>
            <ac:spMk id="9" creationId="{00000000-0000-0000-0000-000000000000}"/>
          </ac:spMkLst>
        </pc:spChg>
        <pc:spChg chg="mod">
          <ac:chgData name="来宾用户" userId="S::urn:spo:anon#853407e729adb5da97f5e403924bc38cc37b212e6e0c11341fa94e96feff9c37::" providerId="AD" clId="Web-{6F71C72E-77C8-0DB8-00F7-E8E1DA83DE66}" dt="2024-06-13T15:54:50.849" v="42" actId="1076"/>
          <ac:spMkLst>
            <pc:docMk/>
            <pc:sldMk cId="0" sldId="261"/>
            <ac:spMk id="10" creationId="{00000000-0000-0000-0000-000000000000}"/>
          </ac:spMkLst>
        </pc:spChg>
        <pc:spChg chg="mod">
          <ac:chgData name="来宾用户" userId="S::urn:spo:anon#853407e729adb5da97f5e403924bc38cc37b212e6e0c11341fa94e96feff9c37::" providerId="AD" clId="Web-{6F71C72E-77C8-0DB8-00F7-E8E1DA83DE66}" dt="2024-06-13T15:55:10.475" v="46" actId="1076"/>
          <ac:spMkLst>
            <pc:docMk/>
            <pc:sldMk cId="0" sldId="261"/>
            <ac:spMk id="12" creationId="{00000000-0000-0000-0000-000000000000}"/>
          </ac:spMkLst>
        </pc:spChg>
        <pc:spChg chg="mod">
          <ac:chgData name="来宾用户" userId="S::urn:spo:anon#853407e729adb5da97f5e403924bc38cc37b212e6e0c11341fa94e96feff9c37::" providerId="AD" clId="Web-{6F71C72E-77C8-0DB8-00F7-E8E1DA83DE66}" dt="2024-06-13T15:54:53.287" v="43" actId="1076"/>
          <ac:spMkLst>
            <pc:docMk/>
            <pc:sldMk cId="0" sldId="261"/>
            <ac:spMk id="13" creationId="{00000000-0000-0000-0000-000000000000}"/>
          </ac:spMkLst>
        </pc:spChg>
        <pc:picChg chg="mod">
          <ac:chgData name="来宾用户" userId="S::urn:spo:anon#853407e729adb5da97f5e403924bc38cc37b212e6e0c11341fa94e96feff9c37::" providerId="AD" clId="Web-{6F71C72E-77C8-0DB8-00F7-E8E1DA83DE66}" dt="2024-06-13T15:55:16.959" v="48" actId="1076"/>
          <ac:picMkLst>
            <pc:docMk/>
            <pc:sldMk cId="0" sldId="261"/>
            <ac:picMk id="5" creationId="{00000000-0000-0000-0000-000000000000}"/>
          </ac:picMkLst>
        </pc:picChg>
        <pc:picChg chg="mod">
          <ac:chgData name="来宾用户" userId="S::urn:spo:anon#853407e729adb5da97f5e403924bc38cc37b212e6e0c11341fa94e96feff9c37::" providerId="AD" clId="Web-{6F71C72E-77C8-0DB8-00F7-E8E1DA83DE66}" dt="2024-06-13T15:55:20.834" v="49" actId="1076"/>
          <ac:picMkLst>
            <pc:docMk/>
            <pc:sldMk cId="0" sldId="261"/>
            <ac:picMk id="8" creationId="{00000000-0000-0000-0000-000000000000}"/>
          </ac:picMkLst>
        </pc:picChg>
        <pc:picChg chg="mod">
          <ac:chgData name="来宾用户" userId="S::urn:spo:anon#853407e729adb5da97f5e403924bc38cc37b212e6e0c11341fa94e96feff9c37::" providerId="AD" clId="Web-{6F71C72E-77C8-0DB8-00F7-E8E1DA83DE66}" dt="2024-06-13T15:55:26.366" v="50" actId="1076"/>
          <ac:picMkLst>
            <pc:docMk/>
            <pc:sldMk cId="0" sldId="261"/>
            <ac:picMk id="11" creationId="{00000000-0000-0000-0000-000000000000}"/>
          </ac:picMkLst>
        </pc:picChg>
      </pc:sldChg>
      <pc:sldChg chg="modSp">
        <pc:chgData name="来宾用户" userId="S::urn:spo:anon#853407e729adb5da97f5e403924bc38cc37b212e6e0c11341fa94e96feff9c37::" providerId="AD" clId="Web-{6F71C72E-77C8-0DB8-00F7-E8E1DA83DE66}" dt="2024-06-13T15:52:53.236" v="24" actId="20577"/>
        <pc:sldMkLst>
          <pc:docMk/>
          <pc:sldMk cId="4152877461" sldId="266"/>
        </pc:sldMkLst>
        <pc:spChg chg="mod">
          <ac:chgData name="来宾用户" userId="S::urn:spo:anon#853407e729adb5da97f5e403924bc38cc37b212e6e0c11341fa94e96feff9c37::" providerId="AD" clId="Web-{6F71C72E-77C8-0DB8-00F7-E8E1DA83DE66}" dt="2024-06-13T15:52:53.236" v="24" actId="20577"/>
          <ac:spMkLst>
            <pc:docMk/>
            <pc:sldMk cId="4152877461" sldId="266"/>
            <ac:spMk id="52" creationId="{FC096CD5-AD4E-4823-6447-A285C97F537D}"/>
          </ac:spMkLst>
        </pc:spChg>
      </pc:sldChg>
      <pc:sldChg chg="modSp">
        <pc:chgData name="来宾用户" userId="S::urn:spo:anon#853407e729adb5da97f5e403924bc38cc37b212e6e0c11341fa94e96feff9c37::" providerId="AD" clId="Web-{6F71C72E-77C8-0DB8-00F7-E8E1DA83DE66}" dt="2024-06-13T15:56:18.774" v="61" actId="20577"/>
        <pc:sldMkLst>
          <pc:docMk/>
          <pc:sldMk cId="0" sldId="267"/>
        </pc:sldMkLst>
        <pc:spChg chg="mod">
          <ac:chgData name="来宾用户" userId="S::urn:spo:anon#853407e729adb5da97f5e403924bc38cc37b212e6e0c11341fa94e96feff9c37::" providerId="AD" clId="Web-{6F71C72E-77C8-0DB8-00F7-E8E1DA83DE66}" dt="2024-06-13T15:56:18.774" v="61" actId="20577"/>
          <ac:spMkLst>
            <pc:docMk/>
            <pc:sldMk cId="0" sldId="267"/>
            <ac:spMk id="5" creationId="{00000000-0000-0000-0000-000000000000}"/>
          </ac:spMkLst>
        </pc:spChg>
      </pc:sldChg>
      <pc:sldChg chg="modSp">
        <pc:chgData name="来宾用户" userId="S::urn:spo:anon#853407e729adb5da97f5e403924bc38cc37b212e6e0c11341fa94e96feff9c37::" providerId="AD" clId="Web-{6F71C72E-77C8-0DB8-00F7-E8E1DA83DE66}" dt="2024-06-13T15:56:00.695" v="58" actId="1076"/>
        <pc:sldMkLst>
          <pc:docMk/>
          <pc:sldMk cId="1275942425" sldId="269"/>
        </pc:sldMkLst>
        <pc:spChg chg="mod">
          <ac:chgData name="来宾用户" userId="S::urn:spo:anon#853407e729adb5da97f5e403924bc38cc37b212e6e0c11341fa94e96feff9c37::" providerId="AD" clId="Web-{6F71C72E-77C8-0DB8-00F7-E8E1DA83DE66}" dt="2024-06-13T15:56:00.695" v="58" actId="1076"/>
          <ac:spMkLst>
            <pc:docMk/>
            <pc:sldMk cId="1275942425" sldId="269"/>
            <ac:spMk id="4" creationId="{00000000-0000-0000-0000-000000000000}"/>
          </ac:spMkLst>
        </pc:spChg>
        <pc:picChg chg="mod">
          <ac:chgData name="来宾用户" userId="S::urn:spo:anon#853407e729adb5da97f5e403924bc38cc37b212e6e0c11341fa94e96feff9c37::" providerId="AD" clId="Web-{6F71C72E-77C8-0DB8-00F7-E8E1DA83DE66}" dt="2024-06-13T15:55:54.585" v="56" actId="14100"/>
          <ac:picMkLst>
            <pc:docMk/>
            <pc:sldMk cId="1275942425" sldId="269"/>
            <ac:picMk id="27" creationId="{91BC9EDF-6E08-404C-3A8A-419FEF78945F}"/>
          </ac:picMkLst>
        </pc:picChg>
      </pc:sldChg>
      <pc:sldChg chg="delSp modSp">
        <pc:chgData name="来宾用户" userId="S::urn:spo:anon#853407e729adb5da97f5e403924bc38cc37b212e6e0c11341fa94e96feff9c37::" providerId="AD" clId="Web-{6F71C72E-77C8-0DB8-00F7-E8E1DA83DE66}" dt="2024-06-13T16:26:10.442" v="145"/>
        <pc:sldMkLst>
          <pc:docMk/>
          <pc:sldMk cId="3831309012" sldId="270"/>
        </pc:sldMkLst>
        <pc:spChg chg="del">
          <ac:chgData name="来宾用户" userId="S::urn:spo:anon#853407e729adb5da97f5e403924bc38cc37b212e6e0c11341fa94e96feff9c37::" providerId="AD" clId="Web-{6F71C72E-77C8-0DB8-00F7-E8E1DA83DE66}" dt="2024-06-13T16:26:10.442" v="145"/>
          <ac:spMkLst>
            <pc:docMk/>
            <pc:sldMk cId="3831309012" sldId="270"/>
            <ac:spMk id="5" creationId="{39FADF7F-427A-191D-345C-5202EE21E54A}"/>
          </ac:spMkLst>
        </pc:spChg>
        <pc:spChg chg="mod">
          <ac:chgData name="来宾用户" userId="S::urn:spo:anon#853407e729adb5da97f5e403924bc38cc37b212e6e0c11341fa94e96feff9c37::" providerId="AD" clId="Web-{6F71C72E-77C8-0DB8-00F7-E8E1DA83DE66}" dt="2024-06-13T15:52:58.752" v="25" actId="1076"/>
          <ac:spMkLst>
            <pc:docMk/>
            <pc:sldMk cId="3831309012" sldId="270"/>
            <ac:spMk id="52" creationId="{FC096CD5-AD4E-4823-6447-A285C97F537D}"/>
          </ac:spMkLst>
        </pc:spChg>
        <pc:picChg chg="mod">
          <ac:chgData name="来宾用户" userId="S::urn:spo:anon#853407e729adb5da97f5e403924bc38cc37b212e6e0c11341fa94e96feff9c37::" providerId="AD" clId="Web-{6F71C72E-77C8-0DB8-00F7-E8E1DA83DE66}" dt="2024-06-13T15:52:43.657" v="23" actId="14100"/>
          <ac:picMkLst>
            <pc:docMk/>
            <pc:sldMk cId="3831309012" sldId="270"/>
            <ac:picMk id="4" creationId="{9E85904E-3FBE-D8F0-FE26-5DFF05D4B693}"/>
          </ac:picMkLst>
        </pc:picChg>
      </pc:sldChg>
      <pc:sldChg chg="modSp">
        <pc:chgData name="来宾用户" userId="S::urn:spo:anon#853407e729adb5da97f5e403924bc38cc37b212e6e0c11341fa94e96feff9c37::" providerId="AD" clId="Web-{6F71C72E-77C8-0DB8-00F7-E8E1DA83DE66}" dt="2024-06-13T15:56:25.540" v="62" actId="20577"/>
        <pc:sldMkLst>
          <pc:docMk/>
          <pc:sldMk cId="1642606442" sldId="271"/>
        </pc:sldMkLst>
        <pc:spChg chg="mod">
          <ac:chgData name="来宾用户" userId="S::urn:spo:anon#853407e729adb5da97f5e403924bc38cc37b212e6e0c11341fa94e96feff9c37::" providerId="AD" clId="Web-{6F71C72E-77C8-0DB8-00F7-E8E1DA83DE66}" dt="2024-06-13T15:56:25.540" v="62" actId="20577"/>
          <ac:spMkLst>
            <pc:docMk/>
            <pc:sldMk cId="1642606442" sldId="271"/>
            <ac:spMk id="4" creationId="{929D1FAB-01C3-AF95-59B3-65A1E83AA0D3}"/>
          </ac:spMkLst>
        </pc:spChg>
      </pc:sldChg>
      <pc:sldChg chg="addSp delSp modSp">
        <pc:chgData name="来宾用户" userId="S::urn:spo:anon#853407e729adb5da97f5e403924bc38cc37b212e6e0c11341fa94e96feff9c37::" providerId="AD" clId="Web-{6F71C72E-77C8-0DB8-00F7-E8E1DA83DE66}" dt="2024-06-13T16:10:23.989" v="137" actId="1076"/>
        <pc:sldMkLst>
          <pc:docMk/>
          <pc:sldMk cId="211900253" sldId="272"/>
        </pc:sldMkLst>
        <pc:spChg chg="mod">
          <ac:chgData name="来宾用户" userId="S::urn:spo:anon#853407e729adb5da97f5e403924bc38cc37b212e6e0c11341fa94e96feff9c37::" providerId="AD" clId="Web-{6F71C72E-77C8-0DB8-00F7-E8E1DA83DE66}" dt="2024-06-13T15:59:41.483" v="63" actId="20577"/>
          <ac:spMkLst>
            <pc:docMk/>
            <pc:sldMk cId="211900253" sldId="272"/>
            <ac:spMk id="4" creationId="{929D1FAB-01C3-AF95-59B3-65A1E83AA0D3}"/>
          </ac:spMkLst>
        </pc:spChg>
        <pc:spChg chg="mod">
          <ac:chgData name="来宾用户" userId="S::urn:spo:anon#853407e729adb5da97f5e403924bc38cc37b212e6e0c11341fa94e96feff9c37::" providerId="AD" clId="Web-{6F71C72E-77C8-0DB8-00F7-E8E1DA83DE66}" dt="2024-06-13T16:09:51.394" v="130" actId="1076"/>
          <ac:spMkLst>
            <pc:docMk/>
            <pc:sldMk cId="211900253" sldId="272"/>
            <ac:spMk id="5" creationId="{0173B834-0EF3-BC66-866B-A078124F0667}"/>
          </ac:spMkLst>
        </pc:spChg>
        <pc:picChg chg="del mod">
          <ac:chgData name="来宾用户" userId="S::urn:spo:anon#853407e729adb5da97f5e403924bc38cc37b212e6e0c11341fa94e96feff9c37::" providerId="AD" clId="Web-{6F71C72E-77C8-0DB8-00F7-E8E1DA83DE66}" dt="2024-06-13T16:09:21.393" v="123"/>
          <ac:picMkLst>
            <pc:docMk/>
            <pc:sldMk cId="211900253" sldId="272"/>
            <ac:picMk id="7" creationId="{ADB65B8C-2697-783C-597F-932F99E0E9BC}"/>
          </ac:picMkLst>
        </pc:picChg>
        <pc:picChg chg="add mod">
          <ac:chgData name="来宾用户" userId="S::urn:spo:anon#853407e729adb5da97f5e403924bc38cc37b212e6e0c11341fa94e96feff9c37::" providerId="AD" clId="Web-{6F71C72E-77C8-0DB8-00F7-E8E1DA83DE66}" dt="2024-06-13T16:10:23.989" v="137" actId="1076"/>
          <ac:picMkLst>
            <pc:docMk/>
            <pc:sldMk cId="211900253" sldId="272"/>
            <ac:picMk id="9" creationId="{15272733-F132-D6D9-F6D7-0B896EF7EE39}"/>
          </ac:picMkLst>
        </pc:picChg>
      </pc:sldChg>
      <pc:sldChg chg="modSp">
        <pc:chgData name="来宾用户" userId="S::urn:spo:anon#853407e729adb5da97f5e403924bc38cc37b212e6e0c11341fa94e96feff9c37::" providerId="AD" clId="Web-{6F71C72E-77C8-0DB8-00F7-E8E1DA83DE66}" dt="2024-06-13T15:56:09.945" v="60" actId="14100"/>
        <pc:sldMkLst>
          <pc:docMk/>
          <pc:sldMk cId="1498227989" sldId="273"/>
        </pc:sldMkLst>
        <pc:spChg chg="mod">
          <ac:chgData name="来宾用户" userId="S::urn:spo:anon#853407e729adb5da97f5e403924bc38cc37b212e6e0c11341fa94e96feff9c37::" providerId="AD" clId="Web-{6F71C72E-77C8-0DB8-00F7-E8E1DA83DE66}" dt="2024-06-13T15:56:09.945" v="60" actId="14100"/>
          <ac:spMkLst>
            <pc:docMk/>
            <pc:sldMk cId="1498227989" sldId="273"/>
            <ac:spMk id="52" creationId="{FC096CD5-AD4E-4823-6447-A285C97F537D}"/>
          </ac:spMkLst>
        </pc:spChg>
      </pc:sldChg>
    </pc:docChg>
  </pc:docChgLst>
  <pc:docChgLst>
    <pc:chgData name="来宾用户" userId="S::urn:spo:anon#853407e729adb5da97f5e403924bc38cc37b212e6e0c11341fa94e96feff9c37::" providerId="AD" clId="Web-{CE3CAC4E-772C-9E26-AA47-91E8D27E9D27}"/>
    <pc:docChg chg="modSld">
      <pc:chgData name="来宾用户" userId="S::urn:spo:anon#853407e729adb5da97f5e403924bc38cc37b212e6e0c11341fa94e96feff9c37::" providerId="AD" clId="Web-{CE3CAC4E-772C-9E26-AA47-91E8D27E9D27}" dt="2024-06-12T22:57:30.545" v="58" actId="20577"/>
      <pc:docMkLst>
        <pc:docMk/>
      </pc:docMkLst>
      <pc:sldChg chg="modSp">
        <pc:chgData name="来宾用户" userId="S::urn:spo:anon#853407e729adb5da97f5e403924bc38cc37b212e6e0c11341fa94e96feff9c37::" providerId="AD" clId="Web-{CE3CAC4E-772C-9E26-AA47-91E8D27E9D27}" dt="2024-06-12T22:57:30.545" v="58" actId="20577"/>
        <pc:sldMkLst>
          <pc:docMk/>
          <pc:sldMk cId="0" sldId="256"/>
        </pc:sldMkLst>
        <pc:spChg chg="mod">
          <ac:chgData name="来宾用户" userId="S::urn:spo:anon#853407e729adb5da97f5e403924bc38cc37b212e6e0c11341fa94e96feff9c37::" providerId="AD" clId="Web-{CE3CAC4E-772C-9E26-AA47-91E8D27E9D27}" dt="2024-06-12T22:57:30.545" v="58" actId="20577"/>
          <ac:spMkLst>
            <pc:docMk/>
            <pc:sldMk cId="0" sldId="256"/>
            <ac:spMk id="5" creationId="{00000000-0000-0000-0000-000000000000}"/>
          </ac:spMkLst>
        </pc:spChg>
        <pc:picChg chg="mod ord">
          <ac:chgData name="来宾用户" userId="S::urn:spo:anon#853407e729adb5da97f5e403924bc38cc37b212e6e0c11341fa94e96feff9c37::" providerId="AD" clId="Web-{CE3CAC4E-772C-9E26-AA47-91E8D27E9D27}" dt="2024-06-12T22:56:34.342" v="55" actId="14100"/>
          <ac:picMkLst>
            <pc:docMk/>
            <pc:sldMk cId="0" sldId="256"/>
            <ac:picMk id="2052" creationId="{2000FE78-BC9B-71B6-626C-2A51794CF80A}"/>
          </ac:picMkLst>
        </pc:picChg>
      </pc:sldChg>
      <pc:sldChg chg="modSp">
        <pc:chgData name="来宾用户" userId="S::urn:spo:anon#853407e729adb5da97f5e403924bc38cc37b212e6e0c11341fa94e96feff9c37::" providerId="AD" clId="Web-{CE3CAC4E-772C-9E26-AA47-91E8D27E9D27}" dt="2024-06-12T22:29:15.606" v="7" actId="20577"/>
        <pc:sldMkLst>
          <pc:docMk/>
          <pc:sldMk cId="0" sldId="258"/>
        </pc:sldMkLst>
        <pc:spChg chg="mod">
          <ac:chgData name="来宾用户" userId="S::urn:spo:anon#853407e729adb5da97f5e403924bc38cc37b212e6e0c11341fa94e96feff9c37::" providerId="AD" clId="Web-{CE3CAC4E-772C-9E26-AA47-91E8D27E9D27}" dt="2024-06-12T22:29:15.606" v="7" actId="20577"/>
          <ac:spMkLst>
            <pc:docMk/>
            <pc:sldMk cId="0" sldId="258"/>
            <ac:spMk id="7" creationId="{00000000-0000-0000-0000-000000000000}"/>
          </ac:spMkLst>
        </pc:spChg>
      </pc:sldChg>
      <pc:sldChg chg="addSp delSp modSp">
        <pc:chgData name="来宾用户" userId="S::urn:spo:anon#853407e729adb5da97f5e403924bc38cc37b212e6e0c11341fa94e96feff9c37::" providerId="AD" clId="Web-{CE3CAC4E-772C-9E26-AA47-91E8D27E9D27}" dt="2024-06-12T22:51:39.151" v="51" actId="14100"/>
        <pc:sldMkLst>
          <pc:docMk/>
          <pc:sldMk cId="0" sldId="260"/>
        </pc:sldMkLst>
        <pc:spChg chg="mod">
          <ac:chgData name="来宾用户" userId="S::urn:spo:anon#853407e729adb5da97f5e403924bc38cc37b212e6e0c11341fa94e96feff9c37::" providerId="AD" clId="Web-{CE3CAC4E-772C-9E26-AA47-91E8D27E9D27}" dt="2024-06-12T22:51:30.432" v="49" actId="14100"/>
          <ac:spMkLst>
            <pc:docMk/>
            <pc:sldMk cId="0" sldId="260"/>
            <ac:spMk id="6" creationId="{00000000-0000-0000-0000-000000000000}"/>
          </ac:spMkLst>
        </pc:spChg>
        <pc:spChg chg="mod">
          <ac:chgData name="来宾用户" userId="S::urn:spo:anon#853407e729adb5da97f5e403924bc38cc37b212e6e0c11341fa94e96feff9c37::" providerId="AD" clId="Web-{CE3CAC4E-772C-9E26-AA47-91E8D27E9D27}" dt="2024-06-12T22:51:39.151" v="51" actId="14100"/>
          <ac:spMkLst>
            <pc:docMk/>
            <pc:sldMk cId="0" sldId="260"/>
            <ac:spMk id="9" creationId="{00000000-0000-0000-0000-000000000000}"/>
          </ac:spMkLst>
        </pc:spChg>
        <pc:spChg chg="add del">
          <ac:chgData name="来宾用户" userId="S::urn:spo:anon#853407e729adb5da97f5e403924bc38cc37b212e6e0c11341fa94e96feff9c37::" providerId="AD" clId="Web-{CE3CAC4E-772C-9E26-AA47-91E8D27E9D27}" dt="2024-06-12T22:51:24.557" v="45"/>
          <ac:spMkLst>
            <pc:docMk/>
            <pc:sldMk cId="0" sldId="260"/>
            <ac:spMk id="12" creationId="{00000000-0000-0000-0000-000000000000}"/>
          </ac:spMkLst>
        </pc:spChg>
        <pc:spChg chg="add del mod">
          <ac:chgData name="来宾用户" userId="S::urn:spo:anon#853407e729adb5da97f5e403924bc38cc37b212e6e0c11341fa94e96feff9c37::" providerId="AD" clId="Web-{CE3CAC4E-772C-9E26-AA47-91E8D27E9D27}" dt="2024-06-12T22:51:26.010" v="47"/>
          <ac:spMkLst>
            <pc:docMk/>
            <pc:sldMk cId="0" sldId="260"/>
            <ac:spMk id="13" creationId="{00000000-0000-0000-0000-000000000000}"/>
          </ac:spMkLst>
        </pc:spChg>
        <pc:spChg chg="add del mod">
          <ac:chgData name="来宾用户" userId="S::urn:spo:anon#853407e729adb5da97f5e403924bc38cc37b212e6e0c11341fa94e96feff9c37::" providerId="AD" clId="Web-{CE3CAC4E-772C-9E26-AA47-91E8D27E9D27}" dt="2024-06-12T22:51:27.026" v="48"/>
          <ac:spMkLst>
            <pc:docMk/>
            <pc:sldMk cId="0" sldId="260"/>
            <ac:spMk id="14" creationId="{00000000-0000-0000-0000-000000000000}"/>
          </ac:spMkLst>
        </pc:spChg>
      </pc:sldChg>
      <pc:sldChg chg="addSp delSp modSp mod setBg">
        <pc:chgData name="来宾用户" userId="S::urn:spo:anon#853407e729adb5da97f5e403924bc38cc37b212e6e0c11341fa94e96feff9c37::" providerId="AD" clId="Web-{CE3CAC4E-772C-9E26-AA47-91E8D27E9D27}" dt="2024-06-12T22:51:22.385" v="44" actId="20577"/>
        <pc:sldMkLst>
          <pc:docMk/>
          <pc:sldMk cId="0" sldId="261"/>
        </pc:sldMkLst>
        <pc:spChg chg="mod">
          <ac:chgData name="来宾用户" userId="S::urn:spo:anon#853407e729adb5da97f5e403924bc38cc37b212e6e0c11341fa94e96feff9c37::" providerId="AD" clId="Web-{CE3CAC4E-772C-9E26-AA47-91E8D27E9D27}" dt="2024-06-12T22:51:22.385" v="44" actId="20577"/>
          <ac:spMkLst>
            <pc:docMk/>
            <pc:sldMk cId="0" sldId="261"/>
            <ac:spMk id="13" creationId="{00000000-0000-0000-0000-000000000000}"/>
          </ac:spMkLst>
        </pc:spChg>
        <pc:picChg chg="add del">
          <ac:chgData name="来宾用户" userId="S::urn:spo:anon#853407e729adb5da97f5e403924bc38cc37b212e6e0c11341fa94e96feff9c37::" providerId="AD" clId="Web-{CE3CAC4E-772C-9E26-AA47-91E8D27E9D27}" dt="2024-06-12T22:36:23.433" v="9"/>
          <ac:picMkLst>
            <pc:docMk/>
            <pc:sldMk cId="0" sldId="261"/>
            <ac:picMk id="1026" creationId="{D5038AFF-DD3B-91D1-C57E-A8ECE3065958}"/>
          </ac:picMkLst>
        </pc:picChg>
      </pc:sldChg>
      <pc:sldChg chg="modSp">
        <pc:chgData name="来宾用户" userId="S::urn:spo:anon#853407e729adb5da97f5e403924bc38cc37b212e6e0c11341fa94e96feff9c37::" providerId="AD" clId="Web-{CE3CAC4E-772C-9E26-AA47-91E8D27E9D27}" dt="2024-06-12T22:41:34.526" v="23" actId="20577"/>
        <pc:sldMkLst>
          <pc:docMk/>
          <pc:sldMk cId="0" sldId="267"/>
        </pc:sldMkLst>
        <pc:spChg chg="mod">
          <ac:chgData name="来宾用户" userId="S::urn:spo:anon#853407e729adb5da97f5e403924bc38cc37b212e6e0c11341fa94e96feff9c37::" providerId="AD" clId="Web-{CE3CAC4E-772C-9E26-AA47-91E8D27E9D27}" dt="2024-06-12T22:39:31.386" v="17" actId="20577"/>
          <ac:spMkLst>
            <pc:docMk/>
            <pc:sldMk cId="0" sldId="267"/>
            <ac:spMk id="5" creationId="{00000000-0000-0000-0000-000000000000}"/>
          </ac:spMkLst>
        </pc:spChg>
        <pc:spChg chg="mod">
          <ac:chgData name="来宾用户" userId="S::urn:spo:anon#853407e729adb5da97f5e403924bc38cc37b212e6e0c11341fa94e96feff9c37::" providerId="AD" clId="Web-{CE3CAC4E-772C-9E26-AA47-91E8D27E9D27}" dt="2024-06-12T22:39:47.729" v="20" actId="20577"/>
          <ac:spMkLst>
            <pc:docMk/>
            <pc:sldMk cId="0" sldId="267"/>
            <ac:spMk id="13" creationId="{00000000-0000-0000-0000-000000000000}"/>
          </ac:spMkLst>
        </pc:spChg>
        <pc:spChg chg="mod">
          <ac:chgData name="来宾用户" userId="S::urn:spo:anon#853407e729adb5da97f5e403924bc38cc37b212e6e0c11341fa94e96feff9c37::" providerId="AD" clId="Web-{CE3CAC4E-772C-9E26-AA47-91E8D27E9D27}" dt="2024-06-12T22:41:34.526" v="23" actId="20577"/>
          <ac:spMkLst>
            <pc:docMk/>
            <pc:sldMk cId="0" sldId="267"/>
            <ac:spMk id="14" creationId="{00000000-0000-0000-0000-000000000000}"/>
          </ac:spMkLst>
        </pc:spChg>
      </pc:sldChg>
      <pc:sldChg chg="modSp">
        <pc:chgData name="来宾用户" userId="S::urn:spo:anon#853407e729adb5da97f5e403924bc38cc37b212e6e0c11341fa94e96feff9c37::" providerId="AD" clId="Web-{CE3CAC4E-772C-9E26-AA47-91E8D27E9D27}" dt="2024-06-12T22:46:00.291" v="33" actId="14100"/>
        <pc:sldMkLst>
          <pc:docMk/>
          <pc:sldMk cId="1498227989" sldId="273"/>
        </pc:sldMkLst>
        <pc:spChg chg="mod">
          <ac:chgData name="来宾用户" userId="S::urn:spo:anon#853407e729adb5da97f5e403924bc38cc37b212e6e0c11341fa94e96feff9c37::" providerId="AD" clId="Web-{CE3CAC4E-772C-9E26-AA47-91E8D27E9D27}" dt="2024-06-12T22:45:54.385" v="32" actId="20577"/>
          <ac:spMkLst>
            <pc:docMk/>
            <pc:sldMk cId="1498227989" sldId="273"/>
            <ac:spMk id="4" creationId="{8A48E1EF-7514-53B4-3058-0CE311699233}"/>
          </ac:spMkLst>
        </pc:spChg>
        <pc:picChg chg="mod">
          <ac:chgData name="来宾用户" userId="S::urn:spo:anon#853407e729adb5da97f5e403924bc38cc37b212e6e0c11341fa94e96feff9c37::" providerId="AD" clId="Web-{CE3CAC4E-772C-9E26-AA47-91E8D27E9D27}" dt="2024-06-12T22:46:00.291" v="33" actId="14100"/>
          <ac:picMkLst>
            <pc:docMk/>
            <pc:sldMk cId="1498227989" sldId="273"/>
            <ac:picMk id="5" creationId="{DF4F1DCA-6637-8B58-A1F2-81B8426B4EAD}"/>
          </ac:picMkLst>
        </pc:picChg>
      </pc:sldChg>
    </pc:docChg>
  </pc:docChgLst>
  <pc:docChgLst>
    <pc:chgData clId="Web-{6F71C72E-77C8-0DB8-00F7-E8E1DA83DE66}"/>
    <pc:docChg chg="modSld">
      <pc:chgData name="" userId="" providerId="" clId="Web-{6F71C72E-77C8-0DB8-00F7-E8E1DA83DE66}" dt="2024-06-13T15:51:44.296" v="0" actId="1076"/>
      <pc:docMkLst>
        <pc:docMk/>
      </pc:docMkLst>
      <pc:sldChg chg="modSp">
        <pc:chgData name="" userId="" providerId="" clId="Web-{6F71C72E-77C8-0DB8-00F7-E8E1DA83DE66}" dt="2024-06-13T15:51:44.296" v="0" actId="1076"/>
        <pc:sldMkLst>
          <pc:docMk/>
          <pc:sldMk cId="0" sldId="256"/>
        </pc:sldMkLst>
        <pc:spChg chg="mod">
          <ac:chgData name="" userId="" providerId="" clId="Web-{6F71C72E-77C8-0DB8-00F7-E8E1DA83DE66}" dt="2024-06-13T15:51:44.296" v="0" actId="1076"/>
          <ac:spMkLst>
            <pc:docMk/>
            <pc:sldMk cId="0" sldId="256"/>
            <ac:spMk id="8" creationId="{17654899-959C-57CE-E99B-0BC7F85B71A3}"/>
          </ac:spMkLst>
        </pc:spChg>
      </pc:sldChg>
    </pc:docChg>
  </pc:docChgLst>
  <pc:docChgLst>
    <pc:chgData name="来宾用户" userId="S::urn:spo:anon#853407e729adb5da97f5e403924bc38cc37b212e6e0c11341fa94e96feff9c37::" providerId="AD" clId="Web-{EDAB550E-7547-25E8-9BAE-43D31077C875}"/>
    <pc:docChg chg="modSld">
      <pc:chgData name="来宾用户" userId="S::urn:spo:anon#853407e729adb5da97f5e403924bc38cc37b212e6e0c11341fa94e96feff9c37::" providerId="AD" clId="Web-{EDAB550E-7547-25E8-9BAE-43D31077C875}" dt="2024-06-13T15:36:56.246" v="0" actId="1076"/>
      <pc:docMkLst>
        <pc:docMk/>
      </pc:docMkLst>
      <pc:sldChg chg="modSp">
        <pc:chgData name="来宾用户" userId="S::urn:spo:anon#853407e729adb5da97f5e403924bc38cc37b212e6e0c11341fa94e96feff9c37::" providerId="AD" clId="Web-{EDAB550E-7547-25E8-9BAE-43D31077C875}" dt="2024-06-13T15:36:56.246" v="0" actId="1076"/>
        <pc:sldMkLst>
          <pc:docMk/>
          <pc:sldMk cId="0" sldId="256"/>
        </pc:sldMkLst>
        <pc:picChg chg="mod">
          <ac:chgData name="来宾用户" userId="S::urn:spo:anon#853407e729adb5da97f5e403924bc38cc37b212e6e0c11341fa94e96feff9c37::" providerId="AD" clId="Web-{EDAB550E-7547-25E8-9BAE-43D31077C875}" dt="2024-06-13T15:36:56.246" v="0" actId="1076"/>
          <ac:picMkLst>
            <pc:docMk/>
            <pc:sldMk cId="0" sldId="256"/>
            <ac:picMk id="2052" creationId="{2000FE78-BC9B-71B6-626C-2A51794CF80A}"/>
          </ac:picMkLst>
        </pc:picChg>
      </pc:sldChg>
    </pc:docChg>
  </pc:docChgLst>
  <pc:docChgLst>
    <pc:chgData name="Jiahao Zhang" userId="24b03af2-aebd-4eb3-86a2-13aaae32be9b" providerId="ADAL" clId="{17BB8527-4740-E94E-863A-8D8FE67AA3B1}"/>
    <pc:docChg chg="undo custSel addSld delSld modSld sldOrd">
      <pc:chgData name="Jiahao Zhang" userId="24b03af2-aebd-4eb3-86a2-13aaae32be9b" providerId="ADAL" clId="{17BB8527-4740-E94E-863A-8D8FE67AA3B1}" dt="2024-06-12T22:26:03.888" v="350" actId="14100"/>
      <pc:docMkLst>
        <pc:docMk/>
      </pc:docMkLst>
      <pc:sldChg chg="addSp delSp modSp mod">
        <pc:chgData name="Jiahao Zhang" userId="24b03af2-aebd-4eb3-86a2-13aaae32be9b" providerId="ADAL" clId="{17BB8527-4740-E94E-863A-8D8FE67AA3B1}" dt="2024-06-12T22:21:51.585" v="288" actId="14100"/>
        <pc:sldMkLst>
          <pc:docMk/>
          <pc:sldMk cId="0" sldId="256"/>
        </pc:sldMkLst>
        <pc:spChg chg="mod">
          <ac:chgData name="Jiahao Zhang" userId="24b03af2-aebd-4eb3-86a2-13aaae32be9b" providerId="ADAL" clId="{17BB8527-4740-E94E-863A-8D8FE67AA3B1}" dt="2024-06-12T20:59:25.402" v="2" actId="1076"/>
          <ac:spMkLst>
            <pc:docMk/>
            <pc:sldMk cId="0" sldId="256"/>
            <ac:spMk id="3" creationId="{00000000-0000-0000-0000-000000000000}"/>
          </ac:spMkLst>
        </pc:spChg>
        <pc:spChg chg="mod">
          <ac:chgData name="Jiahao Zhang" userId="24b03af2-aebd-4eb3-86a2-13aaae32be9b" providerId="ADAL" clId="{17BB8527-4740-E94E-863A-8D8FE67AA3B1}" dt="2024-06-12T21:00:37.420" v="32" actId="1076"/>
          <ac:spMkLst>
            <pc:docMk/>
            <pc:sldMk cId="0" sldId="256"/>
            <ac:spMk id="5" creationId="{00000000-0000-0000-0000-000000000000}"/>
          </ac:spMkLst>
        </pc:spChg>
        <pc:spChg chg="del">
          <ac:chgData name="Jiahao Zhang" userId="24b03af2-aebd-4eb3-86a2-13aaae32be9b" providerId="ADAL" clId="{17BB8527-4740-E94E-863A-8D8FE67AA3B1}" dt="2024-06-12T20:59:17.977" v="0" actId="478"/>
          <ac:spMkLst>
            <pc:docMk/>
            <pc:sldMk cId="0" sldId="256"/>
            <ac:spMk id="6" creationId="{00000000-0000-0000-0000-000000000000}"/>
          </ac:spMkLst>
        </pc:spChg>
        <pc:spChg chg="add mod">
          <ac:chgData name="Jiahao Zhang" userId="24b03af2-aebd-4eb3-86a2-13aaae32be9b" providerId="ADAL" clId="{17BB8527-4740-E94E-863A-8D8FE67AA3B1}" dt="2024-06-12T22:21:51.585" v="288" actId="14100"/>
          <ac:spMkLst>
            <pc:docMk/>
            <pc:sldMk cId="0" sldId="256"/>
            <ac:spMk id="8" creationId="{17654899-959C-57CE-E99B-0BC7F85B71A3}"/>
          </ac:spMkLst>
        </pc:spChg>
        <pc:picChg chg="del">
          <ac:chgData name="Jiahao Zhang" userId="24b03af2-aebd-4eb3-86a2-13aaae32be9b" providerId="ADAL" clId="{17BB8527-4740-E94E-863A-8D8FE67AA3B1}" dt="2024-06-12T21:00:07.173" v="26" actId="478"/>
          <ac:picMkLst>
            <pc:docMk/>
            <pc:sldMk cId="0" sldId="256"/>
            <ac:picMk id="7" creationId="{00000000-0000-0000-0000-000000000000}"/>
          </ac:picMkLst>
        </pc:picChg>
      </pc:sldChg>
      <pc:sldChg chg="delSp modSp mod">
        <pc:chgData name="Jiahao Zhang" userId="24b03af2-aebd-4eb3-86a2-13aaae32be9b" providerId="ADAL" clId="{17BB8527-4740-E94E-863A-8D8FE67AA3B1}" dt="2024-06-12T22:13:13.472" v="180" actId="1076"/>
        <pc:sldMkLst>
          <pc:docMk/>
          <pc:sldMk cId="0" sldId="257"/>
        </pc:sldMkLst>
        <pc:spChg chg="mod">
          <ac:chgData name="Jiahao Zhang" userId="24b03af2-aebd-4eb3-86a2-13aaae32be9b" providerId="ADAL" clId="{17BB8527-4740-E94E-863A-8D8FE67AA3B1}" dt="2024-06-12T22:13:13.472" v="180" actId="1076"/>
          <ac:spMkLst>
            <pc:docMk/>
            <pc:sldMk cId="0" sldId="257"/>
            <ac:spMk id="5" creationId="{00000000-0000-0000-0000-000000000000}"/>
          </ac:spMkLst>
        </pc:spChg>
        <pc:spChg chg="mod">
          <ac:chgData name="Jiahao Zhang" userId="24b03af2-aebd-4eb3-86a2-13aaae32be9b" providerId="ADAL" clId="{17BB8527-4740-E94E-863A-8D8FE67AA3B1}" dt="2024-06-12T21:00:51.494" v="34" actId="403"/>
          <ac:spMkLst>
            <pc:docMk/>
            <pc:sldMk cId="0" sldId="257"/>
            <ac:spMk id="11" creationId="{00000000-0000-0000-0000-000000000000}"/>
          </ac:spMkLst>
        </pc:spChg>
        <pc:spChg chg="mod">
          <ac:chgData name="Jiahao Zhang" userId="24b03af2-aebd-4eb3-86a2-13aaae32be9b" providerId="ADAL" clId="{17BB8527-4740-E94E-863A-8D8FE67AA3B1}" dt="2024-06-12T21:00:56.451" v="36" actId="403"/>
          <ac:spMkLst>
            <pc:docMk/>
            <pc:sldMk cId="0" sldId="257"/>
            <ac:spMk id="16" creationId="{00000000-0000-0000-0000-000000000000}"/>
          </ac:spMkLst>
        </pc:spChg>
        <pc:spChg chg="mod">
          <ac:chgData name="Jiahao Zhang" userId="24b03af2-aebd-4eb3-86a2-13aaae32be9b" providerId="ADAL" clId="{17BB8527-4740-E94E-863A-8D8FE67AA3B1}" dt="2024-06-12T21:01:07.487" v="38" actId="403"/>
          <ac:spMkLst>
            <pc:docMk/>
            <pc:sldMk cId="0" sldId="257"/>
            <ac:spMk id="21" creationId="{00000000-0000-0000-0000-000000000000}"/>
          </ac:spMkLst>
        </pc:spChg>
        <pc:picChg chg="del">
          <ac:chgData name="Jiahao Zhang" userId="24b03af2-aebd-4eb3-86a2-13aaae32be9b" providerId="ADAL" clId="{17BB8527-4740-E94E-863A-8D8FE67AA3B1}" dt="2024-06-12T21:01:12.595" v="39" actId="478"/>
          <ac:picMkLst>
            <pc:docMk/>
            <pc:sldMk cId="0" sldId="257"/>
            <ac:picMk id="22" creationId="{00000000-0000-0000-0000-000000000000}"/>
          </ac:picMkLst>
        </pc:picChg>
      </pc:sldChg>
      <pc:sldChg chg="addSp delSp modSp mod">
        <pc:chgData name="Jiahao Zhang" userId="24b03af2-aebd-4eb3-86a2-13aaae32be9b" providerId="ADAL" clId="{17BB8527-4740-E94E-863A-8D8FE67AA3B1}" dt="2024-06-12T22:25:43.423" v="348" actId="1076"/>
        <pc:sldMkLst>
          <pc:docMk/>
          <pc:sldMk cId="0" sldId="258"/>
        </pc:sldMkLst>
        <pc:spChg chg="mod">
          <ac:chgData name="Jiahao Zhang" userId="24b03af2-aebd-4eb3-86a2-13aaae32be9b" providerId="ADAL" clId="{17BB8527-4740-E94E-863A-8D8FE67AA3B1}" dt="2024-06-12T22:25:43.423" v="348" actId="1076"/>
          <ac:spMkLst>
            <pc:docMk/>
            <pc:sldMk cId="0" sldId="258"/>
            <ac:spMk id="3" creationId="{00000000-0000-0000-0000-000000000000}"/>
          </ac:spMkLst>
        </pc:spChg>
        <pc:spChg chg="mod">
          <ac:chgData name="Jiahao Zhang" userId="24b03af2-aebd-4eb3-86a2-13aaae32be9b" providerId="ADAL" clId="{17BB8527-4740-E94E-863A-8D8FE67AA3B1}" dt="2024-06-12T22:11:51.987" v="165" actId="20577"/>
          <ac:spMkLst>
            <pc:docMk/>
            <pc:sldMk cId="0" sldId="258"/>
            <ac:spMk id="4" creationId="{00000000-0000-0000-0000-000000000000}"/>
          </ac:spMkLst>
        </pc:spChg>
        <pc:spChg chg="add mod">
          <ac:chgData name="Jiahao Zhang" userId="24b03af2-aebd-4eb3-86a2-13aaae32be9b" providerId="ADAL" clId="{17BB8527-4740-E94E-863A-8D8FE67AA3B1}" dt="2024-06-12T22:24:04.566" v="325"/>
          <ac:spMkLst>
            <pc:docMk/>
            <pc:sldMk cId="0" sldId="258"/>
            <ac:spMk id="5" creationId="{20CB2C3F-257E-6572-CFBD-5A334520B0C0}"/>
          </ac:spMkLst>
        </pc:spChg>
        <pc:spChg chg="mod">
          <ac:chgData name="Jiahao Zhang" userId="24b03af2-aebd-4eb3-86a2-13aaae32be9b" providerId="ADAL" clId="{17BB8527-4740-E94E-863A-8D8FE67AA3B1}" dt="2024-06-12T22:24:38.790" v="338" actId="1076"/>
          <ac:spMkLst>
            <pc:docMk/>
            <pc:sldMk cId="0" sldId="258"/>
            <ac:spMk id="6" creationId="{00000000-0000-0000-0000-000000000000}"/>
          </ac:spMkLst>
        </pc:spChg>
        <pc:spChg chg="mod">
          <ac:chgData name="Jiahao Zhang" userId="24b03af2-aebd-4eb3-86a2-13aaae32be9b" providerId="ADAL" clId="{17BB8527-4740-E94E-863A-8D8FE67AA3B1}" dt="2024-06-12T22:15:44.989" v="222" actId="14100"/>
          <ac:spMkLst>
            <pc:docMk/>
            <pc:sldMk cId="0" sldId="258"/>
            <ac:spMk id="7" creationId="{00000000-0000-0000-0000-000000000000}"/>
          </ac:spMkLst>
        </pc:spChg>
        <pc:spChg chg="mod">
          <ac:chgData name="Jiahao Zhang" userId="24b03af2-aebd-4eb3-86a2-13aaae32be9b" providerId="ADAL" clId="{17BB8527-4740-E94E-863A-8D8FE67AA3B1}" dt="2024-06-12T22:25:27.101" v="344" actId="1076"/>
          <ac:spMkLst>
            <pc:docMk/>
            <pc:sldMk cId="0" sldId="258"/>
            <ac:spMk id="8" creationId="{00000000-0000-0000-0000-000000000000}"/>
          </ac:spMkLst>
        </pc:spChg>
        <pc:spChg chg="mod">
          <ac:chgData name="Jiahao Zhang" userId="24b03af2-aebd-4eb3-86a2-13aaae32be9b" providerId="ADAL" clId="{17BB8527-4740-E94E-863A-8D8FE67AA3B1}" dt="2024-06-12T22:15:44.989" v="222" actId="14100"/>
          <ac:spMkLst>
            <pc:docMk/>
            <pc:sldMk cId="0" sldId="258"/>
            <ac:spMk id="9" creationId="{00000000-0000-0000-0000-000000000000}"/>
          </ac:spMkLst>
        </pc:spChg>
        <pc:spChg chg="mod">
          <ac:chgData name="Jiahao Zhang" userId="24b03af2-aebd-4eb3-86a2-13aaae32be9b" providerId="ADAL" clId="{17BB8527-4740-E94E-863A-8D8FE67AA3B1}" dt="2024-06-12T22:25:23.469" v="343" actId="1076"/>
          <ac:spMkLst>
            <pc:docMk/>
            <pc:sldMk cId="0" sldId="258"/>
            <ac:spMk id="10" creationId="{00000000-0000-0000-0000-000000000000}"/>
          </ac:spMkLst>
        </pc:spChg>
        <pc:spChg chg="mod">
          <ac:chgData name="Jiahao Zhang" userId="24b03af2-aebd-4eb3-86a2-13aaae32be9b" providerId="ADAL" clId="{17BB8527-4740-E94E-863A-8D8FE67AA3B1}" dt="2024-06-12T22:15:44.989" v="222" actId="14100"/>
          <ac:spMkLst>
            <pc:docMk/>
            <pc:sldMk cId="0" sldId="258"/>
            <ac:spMk id="11" creationId="{00000000-0000-0000-0000-000000000000}"/>
          </ac:spMkLst>
        </pc:spChg>
        <pc:spChg chg="mod">
          <ac:chgData name="Jiahao Zhang" userId="24b03af2-aebd-4eb3-86a2-13aaae32be9b" providerId="ADAL" clId="{17BB8527-4740-E94E-863A-8D8FE67AA3B1}" dt="2024-06-12T22:24:04.566" v="325"/>
          <ac:spMkLst>
            <pc:docMk/>
            <pc:sldMk cId="0" sldId="258"/>
            <ac:spMk id="14" creationId="{F46434F6-8B67-D7FE-A3BD-A298CBB60926}"/>
          </ac:spMkLst>
        </pc:spChg>
        <pc:spChg chg="mod">
          <ac:chgData name="Jiahao Zhang" userId="24b03af2-aebd-4eb3-86a2-13aaae32be9b" providerId="ADAL" clId="{17BB8527-4740-E94E-863A-8D8FE67AA3B1}" dt="2024-06-12T22:24:04.566" v="325"/>
          <ac:spMkLst>
            <pc:docMk/>
            <pc:sldMk cId="0" sldId="258"/>
            <ac:spMk id="16" creationId="{16813288-BB23-A3F0-E1B5-0355672CC0D1}"/>
          </ac:spMkLst>
        </pc:spChg>
        <pc:spChg chg="mod">
          <ac:chgData name="Jiahao Zhang" userId="24b03af2-aebd-4eb3-86a2-13aaae32be9b" providerId="ADAL" clId="{17BB8527-4740-E94E-863A-8D8FE67AA3B1}" dt="2024-06-12T22:24:04.566" v="325"/>
          <ac:spMkLst>
            <pc:docMk/>
            <pc:sldMk cId="0" sldId="258"/>
            <ac:spMk id="17" creationId="{02ECDAD9-833C-0AC9-2B5D-233B874F47F7}"/>
          </ac:spMkLst>
        </pc:spChg>
        <pc:spChg chg="mod">
          <ac:chgData name="Jiahao Zhang" userId="24b03af2-aebd-4eb3-86a2-13aaae32be9b" providerId="ADAL" clId="{17BB8527-4740-E94E-863A-8D8FE67AA3B1}" dt="2024-06-12T22:24:04.566" v="325"/>
          <ac:spMkLst>
            <pc:docMk/>
            <pc:sldMk cId="0" sldId="258"/>
            <ac:spMk id="18" creationId="{ABAFA167-65B4-9680-28D2-060E67746ADE}"/>
          </ac:spMkLst>
        </pc:spChg>
        <pc:spChg chg="mod">
          <ac:chgData name="Jiahao Zhang" userId="24b03af2-aebd-4eb3-86a2-13aaae32be9b" providerId="ADAL" clId="{17BB8527-4740-E94E-863A-8D8FE67AA3B1}" dt="2024-06-12T22:24:04.566" v="325"/>
          <ac:spMkLst>
            <pc:docMk/>
            <pc:sldMk cId="0" sldId="258"/>
            <ac:spMk id="19" creationId="{BF87F59B-4FB7-E8F3-CF65-CFB56E205081}"/>
          </ac:spMkLst>
        </pc:spChg>
        <pc:spChg chg="mod">
          <ac:chgData name="Jiahao Zhang" userId="24b03af2-aebd-4eb3-86a2-13aaae32be9b" providerId="ADAL" clId="{17BB8527-4740-E94E-863A-8D8FE67AA3B1}" dt="2024-06-12T22:24:04.566" v="325"/>
          <ac:spMkLst>
            <pc:docMk/>
            <pc:sldMk cId="0" sldId="258"/>
            <ac:spMk id="20" creationId="{B4E79FF7-476D-43C3-E858-805EEE427182}"/>
          </ac:spMkLst>
        </pc:spChg>
        <pc:spChg chg="mod">
          <ac:chgData name="Jiahao Zhang" userId="24b03af2-aebd-4eb3-86a2-13aaae32be9b" providerId="ADAL" clId="{17BB8527-4740-E94E-863A-8D8FE67AA3B1}" dt="2024-06-12T22:24:04.566" v="325"/>
          <ac:spMkLst>
            <pc:docMk/>
            <pc:sldMk cId="0" sldId="258"/>
            <ac:spMk id="21" creationId="{BDF227FF-237D-184A-01BE-870F51B2B22A}"/>
          </ac:spMkLst>
        </pc:spChg>
        <pc:spChg chg="add del mod">
          <ac:chgData name="Jiahao Zhang" userId="24b03af2-aebd-4eb3-86a2-13aaae32be9b" providerId="ADAL" clId="{17BB8527-4740-E94E-863A-8D8FE67AA3B1}" dt="2024-06-12T22:24:35.900" v="337" actId="1076"/>
          <ac:spMkLst>
            <pc:docMk/>
            <pc:sldMk cId="0" sldId="258"/>
            <ac:spMk id="22" creationId="{108506EC-A29E-563D-6845-B30A46A05A3B}"/>
          </ac:spMkLst>
        </pc:spChg>
        <pc:spChg chg="mod">
          <ac:chgData name="Jiahao Zhang" userId="24b03af2-aebd-4eb3-86a2-13aaae32be9b" providerId="ADAL" clId="{17BB8527-4740-E94E-863A-8D8FE67AA3B1}" dt="2024-06-12T22:24:07.225" v="326"/>
          <ac:spMkLst>
            <pc:docMk/>
            <pc:sldMk cId="0" sldId="258"/>
            <ac:spMk id="24" creationId="{8780B46E-DF03-F00A-8A59-8B98D19244F0}"/>
          </ac:spMkLst>
        </pc:spChg>
        <pc:spChg chg="mod">
          <ac:chgData name="Jiahao Zhang" userId="24b03af2-aebd-4eb3-86a2-13aaae32be9b" providerId="ADAL" clId="{17BB8527-4740-E94E-863A-8D8FE67AA3B1}" dt="2024-06-12T22:24:07.225" v="326"/>
          <ac:spMkLst>
            <pc:docMk/>
            <pc:sldMk cId="0" sldId="258"/>
            <ac:spMk id="25" creationId="{0171D09B-4882-B7C0-D902-EEB6272A254D}"/>
          </ac:spMkLst>
        </pc:spChg>
        <pc:spChg chg="mod">
          <ac:chgData name="Jiahao Zhang" userId="24b03af2-aebd-4eb3-86a2-13aaae32be9b" providerId="ADAL" clId="{17BB8527-4740-E94E-863A-8D8FE67AA3B1}" dt="2024-06-12T22:24:07.225" v="326"/>
          <ac:spMkLst>
            <pc:docMk/>
            <pc:sldMk cId="0" sldId="258"/>
            <ac:spMk id="26" creationId="{43182CCC-7441-0DC5-A180-6E040DA35A79}"/>
          </ac:spMkLst>
        </pc:spChg>
        <pc:spChg chg="mod">
          <ac:chgData name="Jiahao Zhang" userId="24b03af2-aebd-4eb3-86a2-13aaae32be9b" providerId="ADAL" clId="{17BB8527-4740-E94E-863A-8D8FE67AA3B1}" dt="2024-06-12T22:24:07.225" v="326"/>
          <ac:spMkLst>
            <pc:docMk/>
            <pc:sldMk cId="0" sldId="258"/>
            <ac:spMk id="27" creationId="{E4BBAEDF-B927-1D9E-2C8F-730A452F7ED9}"/>
          </ac:spMkLst>
        </pc:spChg>
        <pc:spChg chg="mod">
          <ac:chgData name="Jiahao Zhang" userId="24b03af2-aebd-4eb3-86a2-13aaae32be9b" providerId="ADAL" clId="{17BB8527-4740-E94E-863A-8D8FE67AA3B1}" dt="2024-06-12T22:24:07.225" v="326"/>
          <ac:spMkLst>
            <pc:docMk/>
            <pc:sldMk cId="0" sldId="258"/>
            <ac:spMk id="28" creationId="{08E4D0E2-B1CA-CCF6-DDAD-133385C0C4B8}"/>
          </ac:spMkLst>
        </pc:spChg>
        <pc:spChg chg="mod">
          <ac:chgData name="Jiahao Zhang" userId="24b03af2-aebd-4eb3-86a2-13aaae32be9b" providerId="ADAL" clId="{17BB8527-4740-E94E-863A-8D8FE67AA3B1}" dt="2024-06-12T22:24:07.225" v="326"/>
          <ac:spMkLst>
            <pc:docMk/>
            <pc:sldMk cId="0" sldId="258"/>
            <ac:spMk id="29" creationId="{E5ADDB04-CA9E-A3D3-F8C0-752247A591D5}"/>
          </ac:spMkLst>
        </pc:spChg>
        <pc:spChg chg="mod">
          <ac:chgData name="Jiahao Zhang" userId="24b03af2-aebd-4eb3-86a2-13aaae32be9b" providerId="ADAL" clId="{17BB8527-4740-E94E-863A-8D8FE67AA3B1}" dt="2024-06-12T22:24:07.225" v="326"/>
          <ac:spMkLst>
            <pc:docMk/>
            <pc:sldMk cId="0" sldId="258"/>
            <ac:spMk id="30" creationId="{64D47703-4C42-EE7B-785E-B41DB92F9057}"/>
          </ac:spMkLst>
        </pc:spChg>
        <pc:spChg chg="add mod">
          <ac:chgData name="Jiahao Zhang" userId="24b03af2-aebd-4eb3-86a2-13aaae32be9b" providerId="ADAL" clId="{17BB8527-4740-E94E-863A-8D8FE67AA3B1}" dt="2024-06-12T22:25:05.905" v="339"/>
          <ac:spMkLst>
            <pc:docMk/>
            <pc:sldMk cId="0" sldId="258"/>
            <ac:spMk id="31" creationId="{2A265717-CFF3-7A30-E06F-C9C3A61B460E}"/>
          </ac:spMkLst>
        </pc:spChg>
        <pc:spChg chg="mod">
          <ac:chgData name="Jiahao Zhang" userId="24b03af2-aebd-4eb3-86a2-13aaae32be9b" providerId="ADAL" clId="{17BB8527-4740-E94E-863A-8D8FE67AA3B1}" dt="2024-06-12T22:25:05.905" v="339"/>
          <ac:spMkLst>
            <pc:docMk/>
            <pc:sldMk cId="0" sldId="258"/>
            <ac:spMk id="33" creationId="{82D7F2BA-ACCA-7803-1627-C3E41802DB11}"/>
          </ac:spMkLst>
        </pc:spChg>
        <pc:spChg chg="mod">
          <ac:chgData name="Jiahao Zhang" userId="24b03af2-aebd-4eb3-86a2-13aaae32be9b" providerId="ADAL" clId="{17BB8527-4740-E94E-863A-8D8FE67AA3B1}" dt="2024-06-12T22:25:05.905" v="339"/>
          <ac:spMkLst>
            <pc:docMk/>
            <pc:sldMk cId="0" sldId="258"/>
            <ac:spMk id="34" creationId="{A57788B3-8FF8-D77D-CC83-89006C3A7948}"/>
          </ac:spMkLst>
        </pc:spChg>
        <pc:spChg chg="mod">
          <ac:chgData name="Jiahao Zhang" userId="24b03af2-aebd-4eb3-86a2-13aaae32be9b" providerId="ADAL" clId="{17BB8527-4740-E94E-863A-8D8FE67AA3B1}" dt="2024-06-12T22:25:05.905" v="339"/>
          <ac:spMkLst>
            <pc:docMk/>
            <pc:sldMk cId="0" sldId="258"/>
            <ac:spMk id="35" creationId="{EA08DC9E-DEEA-E97B-BAFC-A302D3E7FC3F}"/>
          </ac:spMkLst>
        </pc:spChg>
        <pc:spChg chg="add mod">
          <ac:chgData name="Jiahao Zhang" userId="24b03af2-aebd-4eb3-86a2-13aaae32be9b" providerId="ADAL" clId="{17BB8527-4740-E94E-863A-8D8FE67AA3B1}" dt="2024-06-12T22:25:15.651" v="341" actId="1076"/>
          <ac:spMkLst>
            <pc:docMk/>
            <pc:sldMk cId="0" sldId="258"/>
            <ac:spMk id="36" creationId="{FB435315-2BD8-834F-CA3F-AA5BA6C99B6E}"/>
          </ac:spMkLst>
        </pc:spChg>
        <pc:spChg chg="mod">
          <ac:chgData name="Jiahao Zhang" userId="24b03af2-aebd-4eb3-86a2-13aaae32be9b" providerId="ADAL" clId="{17BB8527-4740-E94E-863A-8D8FE67AA3B1}" dt="2024-06-12T22:25:07.958" v="340"/>
          <ac:spMkLst>
            <pc:docMk/>
            <pc:sldMk cId="0" sldId="258"/>
            <ac:spMk id="38" creationId="{EE09BDEF-4334-9162-564C-950EB98FF456}"/>
          </ac:spMkLst>
        </pc:spChg>
        <pc:spChg chg="mod">
          <ac:chgData name="Jiahao Zhang" userId="24b03af2-aebd-4eb3-86a2-13aaae32be9b" providerId="ADAL" clId="{17BB8527-4740-E94E-863A-8D8FE67AA3B1}" dt="2024-06-12T22:25:07.958" v="340"/>
          <ac:spMkLst>
            <pc:docMk/>
            <pc:sldMk cId="0" sldId="258"/>
            <ac:spMk id="39" creationId="{4E6CE349-4413-EDFC-F8C7-4DD993E1CD9E}"/>
          </ac:spMkLst>
        </pc:spChg>
        <pc:spChg chg="mod">
          <ac:chgData name="Jiahao Zhang" userId="24b03af2-aebd-4eb3-86a2-13aaae32be9b" providerId="ADAL" clId="{17BB8527-4740-E94E-863A-8D8FE67AA3B1}" dt="2024-06-12T22:25:07.958" v="340"/>
          <ac:spMkLst>
            <pc:docMk/>
            <pc:sldMk cId="0" sldId="258"/>
            <ac:spMk id="40" creationId="{F8DA445B-DAB2-FD57-6E8A-E3E90669C38F}"/>
          </ac:spMkLst>
        </pc:spChg>
        <pc:spChg chg="add mod">
          <ac:chgData name="Jiahao Zhang" userId="24b03af2-aebd-4eb3-86a2-13aaae32be9b" providerId="ADAL" clId="{17BB8527-4740-E94E-863A-8D8FE67AA3B1}" dt="2024-06-12T22:25:34.308" v="345"/>
          <ac:spMkLst>
            <pc:docMk/>
            <pc:sldMk cId="0" sldId="258"/>
            <ac:spMk id="41" creationId="{B0621851-3476-25D2-D2EB-72E0B453BD55}"/>
          </ac:spMkLst>
        </pc:spChg>
        <pc:spChg chg="mod">
          <ac:chgData name="Jiahao Zhang" userId="24b03af2-aebd-4eb3-86a2-13aaae32be9b" providerId="ADAL" clId="{17BB8527-4740-E94E-863A-8D8FE67AA3B1}" dt="2024-06-12T22:25:34.308" v="345"/>
          <ac:spMkLst>
            <pc:docMk/>
            <pc:sldMk cId="0" sldId="258"/>
            <ac:spMk id="43" creationId="{93D316AE-EFA4-8DD3-98BC-A819E6865F65}"/>
          </ac:spMkLst>
        </pc:spChg>
        <pc:spChg chg="mod">
          <ac:chgData name="Jiahao Zhang" userId="24b03af2-aebd-4eb3-86a2-13aaae32be9b" providerId="ADAL" clId="{17BB8527-4740-E94E-863A-8D8FE67AA3B1}" dt="2024-06-12T22:25:34.308" v="345"/>
          <ac:spMkLst>
            <pc:docMk/>
            <pc:sldMk cId="0" sldId="258"/>
            <ac:spMk id="44" creationId="{5DEE2393-5325-D834-CC88-7D5CD96D1601}"/>
          </ac:spMkLst>
        </pc:spChg>
        <pc:spChg chg="mod">
          <ac:chgData name="Jiahao Zhang" userId="24b03af2-aebd-4eb3-86a2-13aaae32be9b" providerId="ADAL" clId="{17BB8527-4740-E94E-863A-8D8FE67AA3B1}" dt="2024-06-12T22:25:34.308" v="345"/>
          <ac:spMkLst>
            <pc:docMk/>
            <pc:sldMk cId="0" sldId="258"/>
            <ac:spMk id="45" creationId="{0CA38767-E464-5C25-03AF-DD8344A3A0D0}"/>
          </ac:spMkLst>
        </pc:spChg>
        <pc:spChg chg="add mod">
          <ac:chgData name="Jiahao Zhang" userId="24b03af2-aebd-4eb3-86a2-13aaae32be9b" providerId="ADAL" clId="{17BB8527-4740-E94E-863A-8D8FE67AA3B1}" dt="2024-06-12T22:25:40.637" v="347" actId="1076"/>
          <ac:spMkLst>
            <pc:docMk/>
            <pc:sldMk cId="0" sldId="258"/>
            <ac:spMk id="46" creationId="{CF9FBC7E-972A-E697-3D58-D4261E8D1B86}"/>
          </ac:spMkLst>
        </pc:spChg>
        <pc:spChg chg="mod">
          <ac:chgData name="Jiahao Zhang" userId="24b03af2-aebd-4eb3-86a2-13aaae32be9b" providerId="ADAL" clId="{17BB8527-4740-E94E-863A-8D8FE67AA3B1}" dt="2024-06-12T22:25:36.342" v="346"/>
          <ac:spMkLst>
            <pc:docMk/>
            <pc:sldMk cId="0" sldId="258"/>
            <ac:spMk id="48" creationId="{9B8E8FCE-85E9-DC13-879A-9024F16EEAF3}"/>
          </ac:spMkLst>
        </pc:spChg>
        <pc:spChg chg="mod">
          <ac:chgData name="Jiahao Zhang" userId="24b03af2-aebd-4eb3-86a2-13aaae32be9b" providerId="ADAL" clId="{17BB8527-4740-E94E-863A-8D8FE67AA3B1}" dt="2024-06-12T22:25:36.342" v="346"/>
          <ac:spMkLst>
            <pc:docMk/>
            <pc:sldMk cId="0" sldId="258"/>
            <ac:spMk id="49" creationId="{3CB42204-CCAC-0BFD-7A9F-F9D633344A67}"/>
          </ac:spMkLst>
        </pc:spChg>
        <pc:spChg chg="mod">
          <ac:chgData name="Jiahao Zhang" userId="24b03af2-aebd-4eb3-86a2-13aaae32be9b" providerId="ADAL" clId="{17BB8527-4740-E94E-863A-8D8FE67AA3B1}" dt="2024-06-12T22:25:36.342" v="346"/>
          <ac:spMkLst>
            <pc:docMk/>
            <pc:sldMk cId="0" sldId="258"/>
            <ac:spMk id="50" creationId="{E5C1CD68-8D63-B888-EF78-E6A5D3942CC1}"/>
          </ac:spMkLst>
        </pc:spChg>
        <pc:grpChg chg="add mod">
          <ac:chgData name="Jiahao Zhang" userId="24b03af2-aebd-4eb3-86a2-13aaae32be9b" providerId="ADAL" clId="{17BB8527-4740-E94E-863A-8D8FE67AA3B1}" dt="2024-06-12T22:24:04.566" v="325"/>
          <ac:grpSpMkLst>
            <pc:docMk/>
            <pc:sldMk cId="0" sldId="258"/>
            <ac:grpSpMk id="13" creationId="{E2A23F95-6C8B-39A1-55CA-341949462D16}"/>
          </ac:grpSpMkLst>
        </pc:grpChg>
        <pc:grpChg chg="add mod">
          <ac:chgData name="Jiahao Zhang" userId="24b03af2-aebd-4eb3-86a2-13aaae32be9b" providerId="ADAL" clId="{17BB8527-4740-E94E-863A-8D8FE67AA3B1}" dt="2024-06-12T22:24:35.900" v="337" actId="1076"/>
          <ac:grpSpMkLst>
            <pc:docMk/>
            <pc:sldMk cId="0" sldId="258"/>
            <ac:grpSpMk id="23" creationId="{B852A5E1-52A3-AAE3-3DE4-BEA3CBB3C9CA}"/>
          </ac:grpSpMkLst>
        </pc:grpChg>
        <pc:grpChg chg="add mod">
          <ac:chgData name="Jiahao Zhang" userId="24b03af2-aebd-4eb3-86a2-13aaae32be9b" providerId="ADAL" clId="{17BB8527-4740-E94E-863A-8D8FE67AA3B1}" dt="2024-06-12T22:25:05.905" v="339"/>
          <ac:grpSpMkLst>
            <pc:docMk/>
            <pc:sldMk cId="0" sldId="258"/>
            <ac:grpSpMk id="32" creationId="{86E9F1DC-5919-705C-A696-138E26746545}"/>
          </ac:grpSpMkLst>
        </pc:grpChg>
        <pc:grpChg chg="add mod">
          <ac:chgData name="Jiahao Zhang" userId="24b03af2-aebd-4eb3-86a2-13aaae32be9b" providerId="ADAL" clId="{17BB8527-4740-E94E-863A-8D8FE67AA3B1}" dt="2024-06-12T22:25:15.651" v="341" actId="1076"/>
          <ac:grpSpMkLst>
            <pc:docMk/>
            <pc:sldMk cId="0" sldId="258"/>
            <ac:grpSpMk id="37" creationId="{E6D44FF6-4CFD-117F-1EA5-0AA2DBC29C8B}"/>
          </ac:grpSpMkLst>
        </pc:grpChg>
        <pc:grpChg chg="add mod">
          <ac:chgData name="Jiahao Zhang" userId="24b03af2-aebd-4eb3-86a2-13aaae32be9b" providerId="ADAL" clId="{17BB8527-4740-E94E-863A-8D8FE67AA3B1}" dt="2024-06-12T22:25:34.308" v="345"/>
          <ac:grpSpMkLst>
            <pc:docMk/>
            <pc:sldMk cId="0" sldId="258"/>
            <ac:grpSpMk id="42" creationId="{76D6C0AF-F700-0A00-C44F-0438DC8C6E73}"/>
          </ac:grpSpMkLst>
        </pc:grpChg>
        <pc:grpChg chg="add mod">
          <ac:chgData name="Jiahao Zhang" userId="24b03af2-aebd-4eb3-86a2-13aaae32be9b" providerId="ADAL" clId="{17BB8527-4740-E94E-863A-8D8FE67AA3B1}" dt="2024-06-12T22:25:40.637" v="347" actId="1076"/>
          <ac:grpSpMkLst>
            <pc:docMk/>
            <pc:sldMk cId="0" sldId="258"/>
            <ac:grpSpMk id="47" creationId="{71F5FCD4-B7BB-A6E2-C149-1ABD125F2309}"/>
          </ac:grpSpMkLst>
        </pc:grpChg>
        <pc:picChg chg="del">
          <ac:chgData name="Jiahao Zhang" userId="24b03af2-aebd-4eb3-86a2-13aaae32be9b" providerId="ADAL" clId="{17BB8527-4740-E94E-863A-8D8FE67AA3B1}" dt="2024-06-12T22:11:05.258" v="129" actId="478"/>
          <ac:picMkLst>
            <pc:docMk/>
            <pc:sldMk cId="0" sldId="258"/>
            <ac:picMk id="5" creationId="{00000000-0000-0000-0000-000000000000}"/>
          </ac:picMkLst>
        </pc:picChg>
        <pc:picChg chg="add del mod">
          <ac:chgData name="Jiahao Zhang" userId="24b03af2-aebd-4eb3-86a2-13aaae32be9b" providerId="ADAL" clId="{17BB8527-4740-E94E-863A-8D8FE67AA3B1}" dt="2024-06-12T22:12:38.331" v="174" actId="478"/>
          <ac:picMkLst>
            <pc:docMk/>
            <pc:sldMk cId="0" sldId="258"/>
            <ac:picMk id="13" creationId="{D4918603-6470-EA58-B0E5-9CE4E498AB5A}"/>
          </ac:picMkLst>
        </pc:picChg>
        <pc:picChg chg="add del mod">
          <ac:chgData name="Jiahao Zhang" userId="24b03af2-aebd-4eb3-86a2-13aaae32be9b" providerId="ADAL" clId="{17BB8527-4740-E94E-863A-8D8FE67AA3B1}" dt="2024-06-12T22:13:52.251" v="185" actId="478"/>
          <ac:picMkLst>
            <pc:docMk/>
            <pc:sldMk cId="0" sldId="258"/>
            <ac:picMk id="14" creationId="{31714A06-3DC3-F21F-3B66-D5F4496D02CE}"/>
          </ac:picMkLst>
        </pc:picChg>
        <pc:picChg chg="add mod">
          <ac:chgData name="Jiahao Zhang" userId="24b03af2-aebd-4eb3-86a2-13aaae32be9b" providerId="ADAL" clId="{17BB8527-4740-E94E-863A-8D8FE67AA3B1}" dt="2024-06-12T22:14:12.812" v="191" actId="1076"/>
          <ac:picMkLst>
            <pc:docMk/>
            <pc:sldMk cId="0" sldId="258"/>
            <ac:picMk id="15" creationId="{6C3756EC-CA80-F5B5-D81D-E1E51DFCCA85}"/>
          </ac:picMkLst>
        </pc:picChg>
      </pc:sldChg>
      <pc:sldChg chg="addSp delSp modSp mod">
        <pc:chgData name="Jiahao Zhang" userId="24b03af2-aebd-4eb3-86a2-13aaae32be9b" providerId="ADAL" clId="{17BB8527-4740-E94E-863A-8D8FE67AA3B1}" dt="2024-06-12T22:15:53.857" v="224" actId="403"/>
        <pc:sldMkLst>
          <pc:docMk/>
          <pc:sldMk cId="0" sldId="259"/>
        </pc:sldMkLst>
        <pc:spChg chg="mod">
          <ac:chgData name="Jiahao Zhang" userId="24b03af2-aebd-4eb3-86a2-13aaae32be9b" providerId="ADAL" clId="{17BB8527-4740-E94E-863A-8D8FE67AA3B1}" dt="2024-06-12T22:13:41.796" v="181"/>
          <ac:spMkLst>
            <pc:docMk/>
            <pc:sldMk cId="0" sldId="259"/>
            <ac:spMk id="5" creationId="{00000000-0000-0000-0000-000000000000}"/>
          </ac:spMkLst>
        </pc:spChg>
        <pc:spChg chg="mod">
          <ac:chgData name="Jiahao Zhang" userId="24b03af2-aebd-4eb3-86a2-13aaae32be9b" providerId="ADAL" clId="{17BB8527-4740-E94E-863A-8D8FE67AA3B1}" dt="2024-06-12T22:15:53.857" v="224" actId="403"/>
          <ac:spMkLst>
            <pc:docMk/>
            <pc:sldMk cId="0" sldId="259"/>
            <ac:spMk id="13" creationId="{00000000-0000-0000-0000-000000000000}"/>
          </ac:spMkLst>
        </pc:spChg>
        <pc:spChg chg="mod">
          <ac:chgData name="Jiahao Zhang" userId="24b03af2-aebd-4eb3-86a2-13aaae32be9b" providerId="ADAL" clId="{17BB8527-4740-E94E-863A-8D8FE67AA3B1}" dt="2024-06-12T21:03:40.298" v="51" actId="113"/>
          <ac:spMkLst>
            <pc:docMk/>
            <pc:sldMk cId="0" sldId="259"/>
            <ac:spMk id="17" creationId="{00000000-0000-0000-0000-000000000000}"/>
          </ac:spMkLst>
        </pc:spChg>
        <pc:picChg chg="del">
          <ac:chgData name="Jiahao Zhang" userId="24b03af2-aebd-4eb3-86a2-13aaae32be9b" providerId="ADAL" clId="{17BB8527-4740-E94E-863A-8D8FE67AA3B1}" dt="2024-06-12T22:13:46.838" v="182" actId="478"/>
          <ac:picMkLst>
            <pc:docMk/>
            <pc:sldMk cId="0" sldId="259"/>
            <ac:picMk id="4" creationId="{00000000-0000-0000-0000-000000000000}"/>
          </ac:picMkLst>
        </pc:picChg>
        <pc:picChg chg="add del mod">
          <ac:chgData name="Jiahao Zhang" userId="24b03af2-aebd-4eb3-86a2-13aaae32be9b" providerId="ADAL" clId="{17BB8527-4740-E94E-863A-8D8FE67AA3B1}" dt="2024-06-12T22:14:05.333" v="188" actId="478"/>
          <ac:picMkLst>
            <pc:docMk/>
            <pc:sldMk cId="0" sldId="259"/>
            <ac:picMk id="19" creationId="{DA5D3B86-915D-B18D-1DC3-318CA2F59FA0}"/>
          </ac:picMkLst>
        </pc:picChg>
        <pc:picChg chg="add mod">
          <ac:chgData name="Jiahao Zhang" userId="24b03af2-aebd-4eb3-86a2-13aaae32be9b" providerId="ADAL" clId="{17BB8527-4740-E94E-863A-8D8FE67AA3B1}" dt="2024-06-12T22:14:09.711" v="190" actId="1076"/>
          <ac:picMkLst>
            <pc:docMk/>
            <pc:sldMk cId="0" sldId="259"/>
            <ac:picMk id="20" creationId="{4A5B3006-E334-FD33-A175-15EE98CB493C}"/>
          </ac:picMkLst>
        </pc:picChg>
      </pc:sldChg>
      <pc:sldChg chg="modSp mod">
        <pc:chgData name="Jiahao Zhang" userId="24b03af2-aebd-4eb3-86a2-13aaae32be9b" providerId="ADAL" clId="{17BB8527-4740-E94E-863A-8D8FE67AA3B1}" dt="2024-06-12T22:26:03.888" v="350" actId="14100"/>
        <pc:sldMkLst>
          <pc:docMk/>
          <pc:sldMk cId="0" sldId="260"/>
        </pc:sldMkLst>
        <pc:spChg chg="mod">
          <ac:chgData name="Jiahao Zhang" userId="24b03af2-aebd-4eb3-86a2-13aaae32be9b" providerId="ADAL" clId="{17BB8527-4740-E94E-863A-8D8FE67AA3B1}" dt="2024-06-12T22:14:36.373" v="216" actId="20577"/>
          <ac:spMkLst>
            <pc:docMk/>
            <pc:sldMk cId="0" sldId="260"/>
            <ac:spMk id="5" creationId="{00000000-0000-0000-0000-000000000000}"/>
          </ac:spMkLst>
        </pc:spChg>
        <pc:spChg chg="mod">
          <ac:chgData name="Jiahao Zhang" userId="24b03af2-aebd-4eb3-86a2-13aaae32be9b" providerId="ADAL" clId="{17BB8527-4740-E94E-863A-8D8FE67AA3B1}" dt="2024-06-12T22:26:01.472" v="349" actId="14100"/>
          <ac:spMkLst>
            <pc:docMk/>
            <pc:sldMk cId="0" sldId="260"/>
            <ac:spMk id="8" creationId="{00000000-0000-0000-0000-000000000000}"/>
          </ac:spMkLst>
        </pc:spChg>
        <pc:spChg chg="mod">
          <ac:chgData name="Jiahao Zhang" userId="24b03af2-aebd-4eb3-86a2-13aaae32be9b" providerId="ADAL" clId="{17BB8527-4740-E94E-863A-8D8FE67AA3B1}" dt="2024-06-12T22:26:03.888" v="350" actId="14100"/>
          <ac:spMkLst>
            <pc:docMk/>
            <pc:sldMk cId="0" sldId="260"/>
            <ac:spMk id="11" creationId="{00000000-0000-0000-0000-000000000000}"/>
          </ac:spMkLst>
        </pc:spChg>
      </pc:sldChg>
      <pc:sldChg chg="addSp delSp modSp mod">
        <pc:chgData name="Jiahao Zhang" userId="24b03af2-aebd-4eb3-86a2-13aaae32be9b" providerId="ADAL" clId="{17BB8527-4740-E94E-863A-8D8FE67AA3B1}" dt="2024-06-12T22:18:16.040" v="250" actId="1076"/>
        <pc:sldMkLst>
          <pc:docMk/>
          <pc:sldMk cId="0" sldId="261"/>
        </pc:sldMkLst>
        <pc:spChg chg="add del mod">
          <ac:chgData name="Jiahao Zhang" userId="24b03af2-aebd-4eb3-86a2-13aaae32be9b" providerId="ADAL" clId="{17BB8527-4740-E94E-863A-8D8FE67AA3B1}" dt="2024-06-12T22:16:45.432" v="231" actId="478"/>
          <ac:spMkLst>
            <pc:docMk/>
            <pc:sldMk cId="0" sldId="261"/>
            <ac:spMk id="2" creationId="{00000000-0000-0000-0000-000000000000}"/>
          </ac:spMkLst>
        </pc:spChg>
        <pc:spChg chg="mod">
          <ac:chgData name="Jiahao Zhang" userId="24b03af2-aebd-4eb3-86a2-13aaae32be9b" providerId="ADAL" clId="{17BB8527-4740-E94E-863A-8D8FE67AA3B1}" dt="2024-06-12T22:16:46.633" v="232" actId="1076"/>
          <ac:spMkLst>
            <pc:docMk/>
            <pc:sldMk cId="0" sldId="261"/>
            <ac:spMk id="3" creationId="{00000000-0000-0000-0000-000000000000}"/>
          </ac:spMkLst>
        </pc:spChg>
        <pc:spChg chg="mod">
          <ac:chgData name="Jiahao Zhang" userId="24b03af2-aebd-4eb3-86a2-13aaae32be9b" providerId="ADAL" clId="{17BB8527-4740-E94E-863A-8D8FE67AA3B1}" dt="2024-06-12T22:18:16.040" v="250" actId="1076"/>
          <ac:spMkLst>
            <pc:docMk/>
            <pc:sldMk cId="0" sldId="261"/>
            <ac:spMk id="4" creationId="{00000000-0000-0000-0000-000000000000}"/>
          </ac:spMkLst>
        </pc:spChg>
        <pc:spChg chg="mod">
          <ac:chgData name="Jiahao Zhang" userId="24b03af2-aebd-4eb3-86a2-13aaae32be9b" providerId="ADAL" clId="{17BB8527-4740-E94E-863A-8D8FE67AA3B1}" dt="2024-06-12T22:16:11.489" v="226" actId="113"/>
          <ac:spMkLst>
            <pc:docMk/>
            <pc:sldMk cId="0" sldId="261"/>
            <ac:spMk id="6" creationId="{00000000-0000-0000-0000-000000000000}"/>
          </ac:spMkLst>
        </pc:spChg>
        <pc:spChg chg="mod">
          <ac:chgData name="Jiahao Zhang" userId="24b03af2-aebd-4eb3-86a2-13aaae32be9b" providerId="ADAL" clId="{17BB8527-4740-E94E-863A-8D8FE67AA3B1}" dt="2024-06-12T22:16:09.775" v="225" actId="113"/>
          <ac:spMkLst>
            <pc:docMk/>
            <pc:sldMk cId="0" sldId="261"/>
            <ac:spMk id="9" creationId="{00000000-0000-0000-0000-000000000000}"/>
          </ac:spMkLst>
        </pc:spChg>
        <pc:spChg chg="mod">
          <ac:chgData name="Jiahao Zhang" userId="24b03af2-aebd-4eb3-86a2-13aaae32be9b" providerId="ADAL" clId="{17BB8527-4740-E94E-863A-8D8FE67AA3B1}" dt="2024-06-12T22:16:13.393" v="227" actId="113"/>
          <ac:spMkLst>
            <pc:docMk/>
            <pc:sldMk cId="0" sldId="261"/>
            <ac:spMk id="12" creationId="{00000000-0000-0000-0000-000000000000}"/>
          </ac:spMkLst>
        </pc:spChg>
        <pc:spChg chg="add mod">
          <ac:chgData name="Jiahao Zhang" userId="24b03af2-aebd-4eb3-86a2-13aaae32be9b" providerId="ADAL" clId="{17BB8527-4740-E94E-863A-8D8FE67AA3B1}" dt="2024-06-12T22:16:41.450" v="230"/>
          <ac:spMkLst>
            <pc:docMk/>
            <pc:sldMk cId="0" sldId="261"/>
            <ac:spMk id="15" creationId="{867E74B9-4D8C-D045-C817-239A6002DC5E}"/>
          </ac:spMkLst>
        </pc:spChg>
        <pc:spChg chg="add mod">
          <ac:chgData name="Jiahao Zhang" userId="24b03af2-aebd-4eb3-86a2-13aaae32be9b" providerId="ADAL" clId="{17BB8527-4740-E94E-863A-8D8FE67AA3B1}" dt="2024-06-12T22:18:00.141" v="246"/>
          <ac:spMkLst>
            <pc:docMk/>
            <pc:sldMk cId="0" sldId="261"/>
            <ac:spMk id="18" creationId="{5AB8D52B-BBC1-659E-E90E-AF7BF531CEEC}"/>
          </ac:spMkLst>
        </pc:spChg>
        <pc:picChg chg="del">
          <ac:chgData name="Jiahao Zhang" userId="24b03af2-aebd-4eb3-86a2-13aaae32be9b" providerId="ADAL" clId="{17BB8527-4740-E94E-863A-8D8FE67AA3B1}" dt="2024-06-12T22:17:05.103" v="237" actId="478"/>
          <ac:picMkLst>
            <pc:docMk/>
            <pc:sldMk cId="0" sldId="261"/>
            <ac:picMk id="14" creationId="{00000000-0000-0000-0000-000000000000}"/>
          </ac:picMkLst>
        </pc:picChg>
        <pc:picChg chg="add del mod">
          <ac:chgData name="Jiahao Zhang" userId="24b03af2-aebd-4eb3-86a2-13aaae32be9b" providerId="ADAL" clId="{17BB8527-4740-E94E-863A-8D8FE67AA3B1}" dt="2024-06-12T22:17:27.631" v="241" actId="478"/>
          <ac:picMkLst>
            <pc:docMk/>
            <pc:sldMk cId="0" sldId="261"/>
            <ac:picMk id="16" creationId="{12E22634-FE7E-0DC5-E65B-50EA2A14BA49}"/>
          </ac:picMkLst>
        </pc:picChg>
        <pc:picChg chg="add del mod">
          <ac:chgData name="Jiahao Zhang" userId="24b03af2-aebd-4eb3-86a2-13aaae32be9b" providerId="ADAL" clId="{17BB8527-4740-E94E-863A-8D8FE67AA3B1}" dt="2024-06-12T22:17:59.709" v="245" actId="478"/>
          <ac:picMkLst>
            <pc:docMk/>
            <pc:sldMk cId="0" sldId="261"/>
            <ac:picMk id="17" creationId="{0BE91854-C353-4086-039E-710902FE2230}"/>
          </ac:picMkLst>
        </pc:picChg>
        <pc:picChg chg="add mod">
          <ac:chgData name="Jiahao Zhang" userId="24b03af2-aebd-4eb3-86a2-13aaae32be9b" providerId="ADAL" clId="{17BB8527-4740-E94E-863A-8D8FE67AA3B1}" dt="2024-06-12T22:18:12.341" v="249" actId="1076"/>
          <ac:picMkLst>
            <pc:docMk/>
            <pc:sldMk cId="0" sldId="261"/>
            <ac:picMk id="19" creationId="{DA8CCFA1-0C03-7E78-84D9-95CBF2057EDE}"/>
          </ac:picMkLst>
        </pc:picChg>
      </pc:sldChg>
      <pc:sldChg chg="modSp del mod ord">
        <pc:chgData name="Jiahao Zhang" userId="24b03af2-aebd-4eb3-86a2-13aaae32be9b" providerId="ADAL" clId="{17BB8527-4740-E94E-863A-8D8FE67AA3B1}" dt="2024-06-12T22:05:13.144" v="69" actId="2696"/>
        <pc:sldMkLst>
          <pc:docMk/>
          <pc:sldMk cId="0" sldId="262"/>
        </pc:sldMkLst>
        <pc:spChg chg="mod">
          <ac:chgData name="Jiahao Zhang" userId="24b03af2-aebd-4eb3-86a2-13aaae32be9b" providerId="ADAL" clId="{17BB8527-4740-E94E-863A-8D8FE67AA3B1}" dt="2024-06-12T21:03:54.846" v="53" actId="1076"/>
          <ac:spMkLst>
            <pc:docMk/>
            <pc:sldMk cId="0" sldId="262"/>
            <ac:spMk id="5" creationId="{00000000-0000-0000-0000-000000000000}"/>
          </ac:spMkLst>
        </pc:spChg>
        <pc:spChg chg="mod">
          <ac:chgData name="Jiahao Zhang" userId="24b03af2-aebd-4eb3-86a2-13aaae32be9b" providerId="ADAL" clId="{17BB8527-4740-E94E-863A-8D8FE67AA3B1}" dt="2024-06-12T22:04:17.785" v="63" actId="403"/>
          <ac:spMkLst>
            <pc:docMk/>
            <pc:sldMk cId="0" sldId="262"/>
            <ac:spMk id="9" creationId="{00000000-0000-0000-0000-000000000000}"/>
          </ac:spMkLst>
        </pc:spChg>
        <pc:spChg chg="mod">
          <ac:chgData name="Jiahao Zhang" userId="24b03af2-aebd-4eb3-86a2-13aaae32be9b" providerId="ADAL" clId="{17BB8527-4740-E94E-863A-8D8FE67AA3B1}" dt="2024-06-12T22:04:26.839" v="65" actId="403"/>
          <ac:spMkLst>
            <pc:docMk/>
            <pc:sldMk cId="0" sldId="262"/>
            <ac:spMk id="12" creationId="{00000000-0000-0000-0000-000000000000}"/>
          </ac:spMkLst>
        </pc:spChg>
      </pc:sldChg>
      <pc:sldChg chg="add del">
        <pc:chgData name="Jiahao Zhang" userId="24b03af2-aebd-4eb3-86a2-13aaae32be9b" providerId="ADAL" clId="{17BB8527-4740-E94E-863A-8D8FE67AA3B1}" dt="2024-06-12T21:04:12.443" v="59"/>
        <pc:sldMkLst>
          <pc:docMk/>
          <pc:sldMk cId="0" sldId="263"/>
        </pc:sldMkLst>
      </pc:sldChg>
      <pc:sldChg chg="del">
        <pc:chgData name="Jiahao Zhang" userId="24b03af2-aebd-4eb3-86a2-13aaae32be9b" providerId="ADAL" clId="{17BB8527-4740-E94E-863A-8D8FE67AA3B1}" dt="2024-06-12T21:04:38.950" v="61" actId="2696"/>
        <pc:sldMkLst>
          <pc:docMk/>
          <pc:sldMk cId="0" sldId="264"/>
        </pc:sldMkLst>
      </pc:sldChg>
      <pc:sldChg chg="new del">
        <pc:chgData name="Jiahao Zhang" userId="24b03af2-aebd-4eb3-86a2-13aaae32be9b" providerId="ADAL" clId="{17BB8527-4740-E94E-863A-8D8FE67AA3B1}" dt="2024-06-12T21:01:38.824" v="41" actId="2696"/>
        <pc:sldMkLst>
          <pc:docMk/>
          <pc:sldMk cId="1645485277" sldId="265"/>
        </pc:sldMkLst>
      </pc:sldChg>
      <pc:sldChg chg="addSp delSp modSp add mod">
        <pc:chgData name="Jiahao Zhang" userId="24b03af2-aebd-4eb3-86a2-13aaae32be9b" providerId="ADAL" clId="{17BB8527-4740-E94E-863A-8D8FE67AA3B1}" dt="2024-06-12T22:20:07.369" v="255" actId="1076"/>
        <pc:sldMkLst>
          <pc:docMk/>
          <pc:sldMk cId="4152877461" sldId="266"/>
        </pc:sldMkLst>
        <pc:spChg chg="add del mod">
          <ac:chgData name="Jiahao Zhang" userId="24b03af2-aebd-4eb3-86a2-13aaae32be9b" providerId="ADAL" clId="{17BB8527-4740-E94E-863A-8D8FE67AA3B1}" dt="2024-06-12T22:19:43.788" v="252" actId="26606"/>
          <ac:spMkLst>
            <pc:docMk/>
            <pc:sldMk cId="4152877461" sldId="266"/>
            <ac:spMk id="4" creationId="{990FB8CC-6A81-F7D9-06A9-B3578C16C2AD}"/>
          </ac:spMkLst>
        </pc:spChg>
        <pc:graphicFrameChg chg="add mod">
          <ac:chgData name="Jiahao Zhang" userId="24b03af2-aebd-4eb3-86a2-13aaae32be9b" providerId="ADAL" clId="{17BB8527-4740-E94E-863A-8D8FE67AA3B1}" dt="2024-06-12T22:20:07.369" v="255" actId="1076"/>
          <ac:graphicFrameMkLst>
            <pc:docMk/>
            <pc:sldMk cId="4152877461" sldId="266"/>
            <ac:graphicFrameMk id="55" creationId="{682518FD-36CE-825E-61FF-627C5D1C1DCC}"/>
          </ac:graphicFrameMkLst>
        </pc:graphicFrameChg>
        <pc:cxnChg chg="del mod">
          <ac:chgData name="Jiahao Zhang" userId="24b03af2-aebd-4eb3-86a2-13aaae32be9b" providerId="ADAL" clId="{17BB8527-4740-E94E-863A-8D8FE67AA3B1}" dt="2024-06-12T22:19:51.475" v="253" actId="478"/>
          <ac:cxnSpMkLst>
            <pc:docMk/>
            <pc:sldMk cId="4152877461" sldId="266"/>
            <ac:cxnSpMk id="53" creationId="{39788D54-E6BA-D37E-AC47-C30D31015B21}"/>
          </ac:cxnSpMkLst>
        </pc:cxnChg>
      </pc:sldChg>
      <pc:sldChg chg="add">
        <pc:chgData name="Jiahao Zhang" userId="24b03af2-aebd-4eb3-86a2-13aaae32be9b" providerId="ADAL" clId="{17BB8527-4740-E94E-863A-8D8FE67AA3B1}" dt="2024-06-12T21:04:24.770" v="60"/>
        <pc:sldMkLst>
          <pc:docMk/>
          <pc:sldMk cId="0" sldId="267"/>
        </pc:sldMkLst>
      </pc:sldChg>
      <pc:sldChg chg="delSp modSp add mod">
        <pc:chgData name="Jiahao Zhang" userId="24b03af2-aebd-4eb3-86a2-13aaae32be9b" providerId="ADAL" clId="{17BB8527-4740-E94E-863A-8D8FE67AA3B1}" dt="2024-06-12T22:07:46.739" v="120"/>
        <pc:sldMkLst>
          <pc:docMk/>
          <pc:sldMk cId="3343287927" sldId="268"/>
        </pc:sldMkLst>
        <pc:spChg chg="del">
          <ac:chgData name="Jiahao Zhang" userId="24b03af2-aebd-4eb3-86a2-13aaae32be9b" providerId="ADAL" clId="{17BB8527-4740-E94E-863A-8D8FE67AA3B1}" dt="2024-06-12T22:04:44.587" v="67" actId="478"/>
          <ac:spMkLst>
            <pc:docMk/>
            <pc:sldMk cId="3343287927" sldId="268"/>
            <ac:spMk id="5" creationId="{00000000-0000-0000-0000-000000000000}"/>
          </ac:spMkLst>
        </pc:spChg>
        <pc:spChg chg="mod">
          <ac:chgData name="Jiahao Zhang" userId="24b03af2-aebd-4eb3-86a2-13aaae32be9b" providerId="ADAL" clId="{17BB8527-4740-E94E-863A-8D8FE67AA3B1}" dt="2024-06-12T22:07:46.739" v="120"/>
          <ac:spMkLst>
            <pc:docMk/>
            <pc:sldMk cId="3343287927" sldId="268"/>
            <ac:spMk id="6" creationId="{00000000-0000-0000-0000-000000000000}"/>
          </ac:spMkLst>
        </pc:spChg>
      </pc:sldChg>
      <pc:sldChg chg="addSp delSp modSp add mod">
        <pc:chgData name="Jiahao Zhang" userId="24b03af2-aebd-4eb3-86a2-13aaae32be9b" providerId="ADAL" clId="{17BB8527-4740-E94E-863A-8D8FE67AA3B1}" dt="2024-06-12T22:07:00.071" v="118" actId="1076"/>
        <pc:sldMkLst>
          <pc:docMk/>
          <pc:sldMk cId="1275942425" sldId="269"/>
        </pc:sldMkLst>
        <pc:spChg chg="add del">
          <ac:chgData name="Jiahao Zhang" userId="24b03af2-aebd-4eb3-86a2-13aaae32be9b" providerId="ADAL" clId="{17BB8527-4740-E94E-863A-8D8FE67AA3B1}" dt="2024-06-12T22:06:16.586" v="94" actId="478"/>
          <ac:spMkLst>
            <pc:docMk/>
            <pc:sldMk cId="1275942425" sldId="269"/>
            <ac:spMk id="3" creationId="{00000000-0000-0000-0000-000000000000}"/>
          </ac:spMkLst>
        </pc:spChg>
        <pc:spChg chg="mod">
          <ac:chgData name="Jiahao Zhang" userId="24b03af2-aebd-4eb3-86a2-13aaae32be9b" providerId="ADAL" clId="{17BB8527-4740-E94E-863A-8D8FE67AA3B1}" dt="2024-06-12T22:06:50.714" v="113" actId="1076"/>
          <ac:spMkLst>
            <pc:docMk/>
            <pc:sldMk cId="1275942425" sldId="269"/>
            <ac:spMk id="4" creationId="{00000000-0000-0000-0000-000000000000}"/>
          </ac:spMkLst>
        </pc:spChg>
        <pc:spChg chg="del mod">
          <ac:chgData name="Jiahao Zhang" userId="24b03af2-aebd-4eb3-86a2-13aaae32be9b" providerId="ADAL" clId="{17BB8527-4740-E94E-863A-8D8FE67AA3B1}" dt="2024-06-12T22:06:08.344" v="88" actId="478"/>
          <ac:spMkLst>
            <pc:docMk/>
            <pc:sldMk cId="1275942425" sldId="269"/>
            <ac:spMk id="5" creationId="{00000000-0000-0000-0000-000000000000}"/>
          </ac:spMkLst>
        </pc:spChg>
        <pc:spChg chg="del">
          <ac:chgData name="Jiahao Zhang" userId="24b03af2-aebd-4eb3-86a2-13aaae32be9b" providerId="ADAL" clId="{17BB8527-4740-E94E-863A-8D8FE67AA3B1}" dt="2024-06-12T22:06:09.529" v="89" actId="478"/>
          <ac:spMkLst>
            <pc:docMk/>
            <pc:sldMk cId="1275942425" sldId="269"/>
            <ac:spMk id="6" creationId="{00000000-0000-0000-0000-000000000000}"/>
          </ac:spMkLst>
        </pc:spChg>
        <pc:spChg chg="del mod">
          <ac:chgData name="Jiahao Zhang" userId="24b03af2-aebd-4eb3-86a2-13aaae32be9b" providerId="ADAL" clId="{17BB8527-4740-E94E-863A-8D8FE67AA3B1}" dt="2024-06-12T22:06:06.308" v="86" actId="478"/>
          <ac:spMkLst>
            <pc:docMk/>
            <pc:sldMk cId="1275942425" sldId="269"/>
            <ac:spMk id="7" creationId="{00000000-0000-0000-0000-000000000000}"/>
          </ac:spMkLst>
        </pc:spChg>
        <pc:spChg chg="del">
          <ac:chgData name="Jiahao Zhang" userId="24b03af2-aebd-4eb3-86a2-13aaae32be9b" providerId="ADAL" clId="{17BB8527-4740-E94E-863A-8D8FE67AA3B1}" dt="2024-06-12T22:06:19.728" v="96" actId="478"/>
          <ac:spMkLst>
            <pc:docMk/>
            <pc:sldMk cId="1275942425" sldId="269"/>
            <ac:spMk id="8" creationId="{00000000-0000-0000-0000-000000000000}"/>
          </ac:spMkLst>
        </pc:spChg>
        <pc:spChg chg="del">
          <ac:chgData name="Jiahao Zhang" userId="24b03af2-aebd-4eb3-86a2-13aaae32be9b" providerId="ADAL" clId="{17BB8527-4740-E94E-863A-8D8FE67AA3B1}" dt="2024-06-12T22:06:11.295" v="90" actId="478"/>
          <ac:spMkLst>
            <pc:docMk/>
            <pc:sldMk cId="1275942425" sldId="269"/>
            <ac:spMk id="9" creationId="{00000000-0000-0000-0000-000000000000}"/>
          </ac:spMkLst>
        </pc:spChg>
        <pc:spChg chg="del">
          <ac:chgData name="Jiahao Zhang" userId="24b03af2-aebd-4eb3-86a2-13aaae32be9b" providerId="ADAL" clId="{17BB8527-4740-E94E-863A-8D8FE67AA3B1}" dt="2024-06-12T22:06:13.861" v="92" actId="478"/>
          <ac:spMkLst>
            <pc:docMk/>
            <pc:sldMk cId="1275942425" sldId="269"/>
            <ac:spMk id="10" creationId="{00000000-0000-0000-0000-000000000000}"/>
          </ac:spMkLst>
        </pc:spChg>
        <pc:spChg chg="del">
          <ac:chgData name="Jiahao Zhang" userId="24b03af2-aebd-4eb3-86a2-13aaae32be9b" providerId="ADAL" clId="{17BB8527-4740-E94E-863A-8D8FE67AA3B1}" dt="2024-06-12T22:06:12.704" v="91" actId="478"/>
          <ac:spMkLst>
            <pc:docMk/>
            <pc:sldMk cId="1275942425" sldId="269"/>
            <ac:spMk id="11" creationId="{00000000-0000-0000-0000-000000000000}"/>
          </ac:spMkLst>
        </pc:spChg>
        <pc:spChg chg="del">
          <ac:chgData name="Jiahao Zhang" userId="24b03af2-aebd-4eb3-86a2-13aaae32be9b" providerId="ADAL" clId="{17BB8527-4740-E94E-863A-8D8FE67AA3B1}" dt="2024-06-12T22:06:18.557" v="95" actId="478"/>
          <ac:spMkLst>
            <pc:docMk/>
            <pc:sldMk cId="1275942425" sldId="269"/>
            <ac:spMk id="12" creationId="{00000000-0000-0000-0000-000000000000}"/>
          </ac:spMkLst>
        </pc:spChg>
        <pc:spChg chg="del">
          <ac:chgData name="Jiahao Zhang" userId="24b03af2-aebd-4eb3-86a2-13aaae32be9b" providerId="ADAL" clId="{17BB8527-4740-E94E-863A-8D8FE67AA3B1}" dt="2024-06-12T22:06:20.852" v="97" actId="478"/>
          <ac:spMkLst>
            <pc:docMk/>
            <pc:sldMk cId="1275942425" sldId="269"/>
            <ac:spMk id="13" creationId="{00000000-0000-0000-0000-000000000000}"/>
          </ac:spMkLst>
        </pc:spChg>
        <pc:spChg chg="del">
          <ac:chgData name="Jiahao Zhang" userId="24b03af2-aebd-4eb3-86a2-13aaae32be9b" providerId="ADAL" clId="{17BB8527-4740-E94E-863A-8D8FE67AA3B1}" dt="2024-06-12T22:06:22.003" v="98" actId="478"/>
          <ac:spMkLst>
            <pc:docMk/>
            <pc:sldMk cId="1275942425" sldId="269"/>
            <ac:spMk id="14" creationId="{00000000-0000-0000-0000-000000000000}"/>
          </ac:spMkLst>
        </pc:spChg>
        <pc:spChg chg="del">
          <ac:chgData name="Jiahao Zhang" userId="24b03af2-aebd-4eb3-86a2-13aaae32be9b" providerId="ADAL" clId="{17BB8527-4740-E94E-863A-8D8FE67AA3B1}" dt="2024-06-12T22:06:24.240" v="100" actId="478"/>
          <ac:spMkLst>
            <pc:docMk/>
            <pc:sldMk cId="1275942425" sldId="269"/>
            <ac:spMk id="15" creationId="{00000000-0000-0000-0000-000000000000}"/>
          </ac:spMkLst>
        </pc:spChg>
        <pc:spChg chg="del">
          <ac:chgData name="Jiahao Zhang" userId="24b03af2-aebd-4eb3-86a2-13aaae32be9b" providerId="ADAL" clId="{17BB8527-4740-E94E-863A-8D8FE67AA3B1}" dt="2024-06-12T22:06:23.218" v="99" actId="478"/>
          <ac:spMkLst>
            <pc:docMk/>
            <pc:sldMk cId="1275942425" sldId="269"/>
            <ac:spMk id="16" creationId="{00000000-0000-0000-0000-000000000000}"/>
          </ac:spMkLst>
        </pc:spChg>
        <pc:spChg chg="del">
          <ac:chgData name="Jiahao Zhang" userId="24b03af2-aebd-4eb3-86a2-13aaae32be9b" providerId="ADAL" clId="{17BB8527-4740-E94E-863A-8D8FE67AA3B1}" dt="2024-06-12T22:06:24.953" v="101" actId="478"/>
          <ac:spMkLst>
            <pc:docMk/>
            <pc:sldMk cId="1275942425" sldId="269"/>
            <ac:spMk id="17" creationId="{00000000-0000-0000-0000-000000000000}"/>
          </ac:spMkLst>
        </pc:spChg>
        <pc:spChg chg="del">
          <ac:chgData name="Jiahao Zhang" userId="24b03af2-aebd-4eb3-86a2-13aaae32be9b" providerId="ADAL" clId="{17BB8527-4740-E94E-863A-8D8FE67AA3B1}" dt="2024-06-12T22:06:25.949" v="102" actId="478"/>
          <ac:spMkLst>
            <pc:docMk/>
            <pc:sldMk cId="1275942425" sldId="269"/>
            <ac:spMk id="18" creationId="{00000000-0000-0000-0000-000000000000}"/>
          </ac:spMkLst>
        </pc:spChg>
        <pc:spChg chg="del">
          <ac:chgData name="Jiahao Zhang" userId="24b03af2-aebd-4eb3-86a2-13aaae32be9b" providerId="ADAL" clId="{17BB8527-4740-E94E-863A-8D8FE67AA3B1}" dt="2024-06-12T22:06:27.140" v="103" actId="478"/>
          <ac:spMkLst>
            <pc:docMk/>
            <pc:sldMk cId="1275942425" sldId="269"/>
            <ac:spMk id="19" creationId="{00000000-0000-0000-0000-000000000000}"/>
          </ac:spMkLst>
        </pc:spChg>
        <pc:spChg chg="del">
          <ac:chgData name="Jiahao Zhang" userId="24b03af2-aebd-4eb3-86a2-13aaae32be9b" providerId="ADAL" clId="{17BB8527-4740-E94E-863A-8D8FE67AA3B1}" dt="2024-06-12T22:06:29.190" v="105" actId="478"/>
          <ac:spMkLst>
            <pc:docMk/>
            <pc:sldMk cId="1275942425" sldId="269"/>
            <ac:spMk id="20" creationId="{00000000-0000-0000-0000-000000000000}"/>
          </ac:spMkLst>
        </pc:spChg>
        <pc:spChg chg="del">
          <ac:chgData name="Jiahao Zhang" userId="24b03af2-aebd-4eb3-86a2-13aaae32be9b" providerId="ADAL" clId="{17BB8527-4740-E94E-863A-8D8FE67AA3B1}" dt="2024-06-12T22:06:28.201" v="104" actId="478"/>
          <ac:spMkLst>
            <pc:docMk/>
            <pc:sldMk cId="1275942425" sldId="269"/>
            <ac:spMk id="21" creationId="{00000000-0000-0000-0000-000000000000}"/>
          </ac:spMkLst>
        </pc:spChg>
        <pc:spChg chg="del">
          <ac:chgData name="Jiahao Zhang" userId="24b03af2-aebd-4eb3-86a2-13aaae32be9b" providerId="ADAL" clId="{17BB8527-4740-E94E-863A-8D8FE67AA3B1}" dt="2024-06-12T22:06:30.156" v="106" actId="478"/>
          <ac:spMkLst>
            <pc:docMk/>
            <pc:sldMk cId="1275942425" sldId="269"/>
            <ac:spMk id="22" creationId="{00000000-0000-0000-0000-000000000000}"/>
          </ac:spMkLst>
        </pc:spChg>
        <pc:spChg chg="del">
          <ac:chgData name="Jiahao Zhang" userId="24b03af2-aebd-4eb3-86a2-13aaae32be9b" providerId="ADAL" clId="{17BB8527-4740-E94E-863A-8D8FE67AA3B1}" dt="2024-06-12T22:06:31.445" v="107" actId="478"/>
          <ac:spMkLst>
            <pc:docMk/>
            <pc:sldMk cId="1275942425" sldId="269"/>
            <ac:spMk id="23" creationId="{00000000-0000-0000-0000-000000000000}"/>
          </ac:spMkLst>
        </pc:spChg>
        <pc:spChg chg="del">
          <ac:chgData name="Jiahao Zhang" userId="24b03af2-aebd-4eb3-86a2-13aaae32be9b" providerId="ADAL" clId="{17BB8527-4740-E94E-863A-8D8FE67AA3B1}" dt="2024-06-12T22:06:36.093" v="108" actId="478"/>
          <ac:spMkLst>
            <pc:docMk/>
            <pc:sldMk cId="1275942425" sldId="269"/>
            <ac:spMk id="24" creationId="{00000000-0000-0000-0000-000000000000}"/>
          </ac:spMkLst>
        </pc:spChg>
        <pc:spChg chg="del">
          <ac:chgData name="Jiahao Zhang" userId="24b03af2-aebd-4eb3-86a2-13aaae32be9b" providerId="ADAL" clId="{17BB8527-4740-E94E-863A-8D8FE67AA3B1}" dt="2024-06-12T22:06:39.559" v="110" actId="478"/>
          <ac:spMkLst>
            <pc:docMk/>
            <pc:sldMk cId="1275942425" sldId="269"/>
            <ac:spMk id="25" creationId="{00000000-0000-0000-0000-000000000000}"/>
          </ac:spMkLst>
        </pc:spChg>
        <pc:spChg chg="del">
          <ac:chgData name="Jiahao Zhang" userId="24b03af2-aebd-4eb3-86a2-13aaae32be9b" providerId="ADAL" clId="{17BB8527-4740-E94E-863A-8D8FE67AA3B1}" dt="2024-06-12T22:06:37.671" v="109" actId="478"/>
          <ac:spMkLst>
            <pc:docMk/>
            <pc:sldMk cId="1275942425" sldId="269"/>
            <ac:spMk id="26" creationId="{00000000-0000-0000-0000-000000000000}"/>
          </ac:spMkLst>
        </pc:spChg>
        <pc:picChg chg="add mod">
          <ac:chgData name="Jiahao Zhang" userId="24b03af2-aebd-4eb3-86a2-13aaae32be9b" providerId="ADAL" clId="{17BB8527-4740-E94E-863A-8D8FE67AA3B1}" dt="2024-06-12T22:07:00.071" v="118" actId="1076"/>
          <ac:picMkLst>
            <pc:docMk/>
            <pc:sldMk cId="1275942425" sldId="269"/>
            <ac:picMk id="27" creationId="{91BC9EDF-6E08-404C-3A8A-419FEF78945F}"/>
          </ac:picMkLst>
        </pc:picChg>
      </pc:sldChg>
      <pc:sldChg chg="addSp modSp add mod">
        <pc:chgData name="Jiahao Zhang" userId="24b03af2-aebd-4eb3-86a2-13aaae32be9b" providerId="ADAL" clId="{17BB8527-4740-E94E-863A-8D8FE67AA3B1}" dt="2024-06-12T22:10:30.903" v="128" actId="208"/>
        <pc:sldMkLst>
          <pc:docMk/>
          <pc:sldMk cId="3831309012" sldId="270"/>
        </pc:sldMkLst>
        <pc:spChg chg="add mod">
          <ac:chgData name="Jiahao Zhang" userId="24b03af2-aebd-4eb3-86a2-13aaae32be9b" providerId="ADAL" clId="{17BB8527-4740-E94E-863A-8D8FE67AA3B1}" dt="2024-06-12T22:10:30.903" v="128" actId="208"/>
          <ac:spMkLst>
            <pc:docMk/>
            <pc:sldMk cId="3831309012" sldId="270"/>
            <ac:spMk id="5" creationId="{39FADF7F-427A-191D-345C-5202EE21E54A}"/>
          </ac:spMkLst>
        </pc:spChg>
      </pc:sldChg>
      <pc:sldChg chg="addSp delSp modSp add mod ord">
        <pc:chgData name="Jiahao Zhang" userId="24b03af2-aebd-4eb3-86a2-13aaae32be9b" providerId="ADAL" clId="{17BB8527-4740-E94E-863A-8D8FE67AA3B1}" dt="2024-06-12T22:23:26.577" v="323" actId="20578"/>
        <pc:sldMkLst>
          <pc:docMk/>
          <pc:sldMk cId="1642606442" sldId="271"/>
        </pc:sldMkLst>
        <pc:spChg chg="mod">
          <ac:chgData name="Jiahao Zhang" userId="24b03af2-aebd-4eb3-86a2-13aaae32be9b" providerId="ADAL" clId="{17BB8527-4740-E94E-863A-8D8FE67AA3B1}" dt="2024-06-12T22:22:33.333" v="297" actId="1076"/>
          <ac:spMkLst>
            <pc:docMk/>
            <pc:sldMk cId="1642606442" sldId="271"/>
            <ac:spMk id="3" creationId="{00000000-0000-0000-0000-000000000000}"/>
          </ac:spMkLst>
        </pc:spChg>
        <pc:spChg chg="add mod">
          <ac:chgData name="Jiahao Zhang" userId="24b03af2-aebd-4eb3-86a2-13aaae32be9b" providerId="ADAL" clId="{17BB8527-4740-E94E-863A-8D8FE67AA3B1}" dt="2024-06-12T22:22:38.563" v="299" actId="403"/>
          <ac:spMkLst>
            <pc:docMk/>
            <pc:sldMk cId="1642606442" sldId="271"/>
            <ac:spMk id="4" creationId="{929D1FAB-01C3-AF95-59B3-65A1E83AA0D3}"/>
          </ac:spMkLst>
        </pc:spChg>
        <pc:spChg chg="add mod">
          <ac:chgData name="Jiahao Zhang" userId="24b03af2-aebd-4eb3-86a2-13aaae32be9b" providerId="ADAL" clId="{17BB8527-4740-E94E-863A-8D8FE67AA3B1}" dt="2024-06-12T22:21:53.575" v="289"/>
          <ac:spMkLst>
            <pc:docMk/>
            <pc:sldMk cId="1642606442" sldId="271"/>
            <ac:spMk id="5" creationId="{4CF61E34-D4D1-CD55-F811-9F087D27364E}"/>
          </ac:spMkLst>
        </pc:spChg>
        <pc:spChg chg="del">
          <ac:chgData name="Jiahao Zhang" userId="24b03af2-aebd-4eb3-86a2-13aaae32be9b" providerId="ADAL" clId="{17BB8527-4740-E94E-863A-8D8FE67AA3B1}" dt="2024-06-12T22:20:44.570" v="258" actId="478"/>
          <ac:spMkLst>
            <pc:docMk/>
            <pc:sldMk cId="1642606442" sldId="271"/>
            <ac:spMk id="52" creationId="{FC096CD5-AD4E-4823-6447-A285C97F537D}"/>
          </ac:spMkLst>
        </pc:spChg>
        <pc:graphicFrameChg chg="del">
          <ac:chgData name="Jiahao Zhang" userId="24b03af2-aebd-4eb3-86a2-13aaae32be9b" providerId="ADAL" clId="{17BB8527-4740-E94E-863A-8D8FE67AA3B1}" dt="2024-06-12T22:20:43.015" v="257" actId="478"/>
          <ac:graphicFrameMkLst>
            <pc:docMk/>
            <pc:sldMk cId="1642606442" sldId="271"/>
            <ac:graphicFrameMk id="55" creationId="{682518FD-36CE-825E-61FF-627C5D1C1DCC}"/>
          </ac:graphicFrameMkLst>
        </pc:graphicFrameChg>
        <pc:picChg chg="add mod">
          <ac:chgData name="Jiahao Zhang" userId="24b03af2-aebd-4eb3-86a2-13aaae32be9b" providerId="ADAL" clId="{17BB8527-4740-E94E-863A-8D8FE67AA3B1}" dt="2024-06-12T22:22:26.776" v="295" actId="14100"/>
          <ac:picMkLst>
            <pc:docMk/>
            <pc:sldMk cId="1642606442" sldId="271"/>
            <ac:picMk id="7" creationId="{A3BDDED8-8A12-3392-F0CB-49FC99C74E16}"/>
          </ac:picMkLst>
        </pc:picChg>
      </pc:sldChg>
      <pc:sldChg chg="addSp delSp modSp add mod">
        <pc:chgData name="Jiahao Zhang" userId="24b03af2-aebd-4eb3-86a2-13aaae32be9b" providerId="ADAL" clId="{17BB8527-4740-E94E-863A-8D8FE67AA3B1}" dt="2024-06-12T22:23:23.645" v="322" actId="1076"/>
        <pc:sldMkLst>
          <pc:docMk/>
          <pc:sldMk cId="211900253" sldId="272"/>
        </pc:sldMkLst>
        <pc:spChg chg="mod">
          <ac:chgData name="Jiahao Zhang" userId="24b03af2-aebd-4eb3-86a2-13aaae32be9b" providerId="ADAL" clId="{17BB8527-4740-E94E-863A-8D8FE67AA3B1}" dt="2024-06-12T22:23:01.712" v="315" actId="1076"/>
          <ac:spMkLst>
            <pc:docMk/>
            <pc:sldMk cId="211900253" sldId="272"/>
            <ac:spMk id="3" creationId="{00000000-0000-0000-0000-000000000000}"/>
          </ac:spMkLst>
        </pc:spChg>
        <pc:spChg chg="mod">
          <ac:chgData name="Jiahao Zhang" userId="24b03af2-aebd-4eb3-86a2-13aaae32be9b" providerId="ADAL" clId="{17BB8527-4740-E94E-863A-8D8FE67AA3B1}" dt="2024-06-12T22:23:23.645" v="322" actId="1076"/>
          <ac:spMkLst>
            <pc:docMk/>
            <pc:sldMk cId="211900253" sldId="272"/>
            <ac:spMk id="4" creationId="{929D1FAB-01C3-AF95-59B3-65A1E83AA0D3}"/>
          </ac:spMkLst>
        </pc:spChg>
        <pc:spChg chg="del">
          <ac:chgData name="Jiahao Zhang" userId="24b03af2-aebd-4eb3-86a2-13aaae32be9b" providerId="ADAL" clId="{17BB8527-4740-E94E-863A-8D8FE67AA3B1}" dt="2024-06-12T22:22:46.872" v="302" actId="478"/>
          <ac:spMkLst>
            <pc:docMk/>
            <pc:sldMk cId="211900253" sldId="272"/>
            <ac:spMk id="5" creationId="{4CF61E34-D4D1-CD55-F811-9F087D27364E}"/>
          </ac:spMkLst>
        </pc:spChg>
        <pc:spChg chg="add mod">
          <ac:chgData name="Jiahao Zhang" userId="24b03af2-aebd-4eb3-86a2-13aaae32be9b" providerId="ADAL" clId="{17BB8527-4740-E94E-863A-8D8FE67AA3B1}" dt="2024-06-12T22:23:14.522" v="321" actId="403"/>
          <ac:spMkLst>
            <pc:docMk/>
            <pc:sldMk cId="211900253" sldId="272"/>
            <ac:spMk id="8" creationId="{0BD0F66B-EAA8-B072-56CF-9D32A0F20171}"/>
          </ac:spMkLst>
        </pc:spChg>
        <pc:picChg chg="del">
          <ac:chgData name="Jiahao Zhang" userId="24b03af2-aebd-4eb3-86a2-13aaae32be9b" providerId="ADAL" clId="{17BB8527-4740-E94E-863A-8D8FE67AA3B1}" dt="2024-06-12T22:22:44.508" v="301" actId="478"/>
          <ac:picMkLst>
            <pc:docMk/>
            <pc:sldMk cId="211900253" sldId="272"/>
            <ac:picMk id="7" creationId="{A3BDDED8-8A12-3392-F0CB-49FC99C74E1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A37FEC-E4EA-48C5-883D-33FED014D293}" type="doc">
      <dgm:prSet loTypeId="urn:microsoft.com/office/officeart/2008/layout/LinedList" loCatId="list" qsTypeId="urn:microsoft.com/office/officeart/2005/8/quickstyle/simple1" qsCatId="simple" csTypeId="urn:microsoft.com/office/officeart/2005/8/colors/accent6_1" csCatId="accent6"/>
      <dgm:spPr/>
      <dgm:t>
        <a:bodyPr/>
        <a:lstStyle/>
        <a:p>
          <a:endParaRPr lang="en-US"/>
        </a:p>
      </dgm:t>
    </dgm:pt>
    <dgm:pt modelId="{D1A08A76-EB4E-4DA6-8F3A-280FAA6F69D1}">
      <dgm:prSet/>
      <dgm:spPr/>
      <dgm:t>
        <a:bodyPr/>
        <a:lstStyle/>
        <a:p>
          <a:r>
            <a:rPr lang="en-US"/>
            <a:t>1. Introduction</a:t>
          </a:r>
        </a:p>
      </dgm:t>
    </dgm:pt>
    <dgm:pt modelId="{A9A62E2E-4E46-4052-AE1A-1FA133585B0E}" type="parTrans" cxnId="{0A66423A-0AA7-4A14-B228-436FD2DF84CE}">
      <dgm:prSet/>
      <dgm:spPr/>
      <dgm:t>
        <a:bodyPr/>
        <a:lstStyle/>
        <a:p>
          <a:endParaRPr lang="en-US"/>
        </a:p>
      </dgm:t>
    </dgm:pt>
    <dgm:pt modelId="{354F231D-3674-44D1-8071-9C0E6CF83BA0}" type="sibTrans" cxnId="{0A66423A-0AA7-4A14-B228-436FD2DF84CE}">
      <dgm:prSet/>
      <dgm:spPr/>
      <dgm:t>
        <a:bodyPr/>
        <a:lstStyle/>
        <a:p>
          <a:endParaRPr lang="en-US"/>
        </a:p>
      </dgm:t>
    </dgm:pt>
    <dgm:pt modelId="{0048A1F1-35A2-4511-AFEF-45A0D75EF4F1}">
      <dgm:prSet/>
      <dgm:spPr/>
      <dgm:t>
        <a:bodyPr/>
        <a:lstStyle/>
        <a:p>
          <a:r>
            <a:rPr lang="en-US"/>
            <a:t>2. Environmental initiatives</a:t>
          </a:r>
        </a:p>
      </dgm:t>
    </dgm:pt>
    <dgm:pt modelId="{936F036E-B2C3-4C6D-BAB7-D42A2637660C}" type="parTrans" cxnId="{D2A12F21-1745-4185-AFCA-B7DC4A015085}">
      <dgm:prSet/>
      <dgm:spPr/>
      <dgm:t>
        <a:bodyPr/>
        <a:lstStyle/>
        <a:p>
          <a:endParaRPr lang="en-US"/>
        </a:p>
      </dgm:t>
    </dgm:pt>
    <dgm:pt modelId="{40E08DAA-17AB-4BC5-A8D8-CCAFC75DB7D5}" type="sibTrans" cxnId="{D2A12F21-1745-4185-AFCA-B7DC4A015085}">
      <dgm:prSet/>
      <dgm:spPr/>
      <dgm:t>
        <a:bodyPr/>
        <a:lstStyle/>
        <a:p>
          <a:endParaRPr lang="en-US"/>
        </a:p>
      </dgm:t>
    </dgm:pt>
    <dgm:pt modelId="{4C97344D-E633-4465-B776-6B03332C8E2D}">
      <dgm:prSet/>
      <dgm:spPr/>
      <dgm:t>
        <a:bodyPr/>
        <a:lstStyle/>
        <a:p>
          <a:r>
            <a:rPr lang="en-US"/>
            <a:t>3. Social responsibilities</a:t>
          </a:r>
        </a:p>
      </dgm:t>
    </dgm:pt>
    <dgm:pt modelId="{0AD34588-2307-4137-B517-5C6D636B0545}" type="parTrans" cxnId="{852A2C7E-FE8F-4284-8374-6483118FDFE6}">
      <dgm:prSet/>
      <dgm:spPr/>
      <dgm:t>
        <a:bodyPr/>
        <a:lstStyle/>
        <a:p>
          <a:endParaRPr lang="en-US"/>
        </a:p>
      </dgm:t>
    </dgm:pt>
    <dgm:pt modelId="{CAF9097D-D5EE-497B-AEB6-C83985C1DEAF}" type="sibTrans" cxnId="{852A2C7E-FE8F-4284-8374-6483118FDFE6}">
      <dgm:prSet/>
      <dgm:spPr/>
      <dgm:t>
        <a:bodyPr/>
        <a:lstStyle/>
        <a:p>
          <a:endParaRPr lang="en-US"/>
        </a:p>
      </dgm:t>
    </dgm:pt>
    <dgm:pt modelId="{B309D654-59F7-46A1-A66A-97EEC6EDFF88}">
      <dgm:prSet/>
      <dgm:spPr/>
      <dgm:t>
        <a:bodyPr/>
        <a:lstStyle/>
        <a:p>
          <a:r>
            <a:rPr lang="en-US"/>
            <a:t>4. Governance &amp; Ethics</a:t>
          </a:r>
        </a:p>
      </dgm:t>
    </dgm:pt>
    <dgm:pt modelId="{9D2655BF-FDE3-48BF-98D0-ACE04BBD5BA9}" type="parTrans" cxnId="{A93DED2D-6A19-416B-8EF4-AFF94DF1187C}">
      <dgm:prSet/>
      <dgm:spPr/>
      <dgm:t>
        <a:bodyPr/>
        <a:lstStyle/>
        <a:p>
          <a:endParaRPr lang="en-US"/>
        </a:p>
      </dgm:t>
    </dgm:pt>
    <dgm:pt modelId="{E420F58E-30E9-4FA8-8654-EB7DCB36F4B3}" type="sibTrans" cxnId="{A93DED2D-6A19-416B-8EF4-AFF94DF1187C}">
      <dgm:prSet/>
      <dgm:spPr/>
      <dgm:t>
        <a:bodyPr/>
        <a:lstStyle/>
        <a:p>
          <a:endParaRPr lang="en-US"/>
        </a:p>
      </dgm:t>
    </dgm:pt>
    <dgm:pt modelId="{BF769695-8F8F-4452-B81F-3DB87D244FC7}">
      <dgm:prSet/>
      <dgm:spPr/>
      <dgm:t>
        <a:bodyPr/>
        <a:lstStyle/>
        <a:p>
          <a:r>
            <a:rPr lang="en-US"/>
            <a:t>5. Sustainable Growth Metrics</a:t>
          </a:r>
        </a:p>
      </dgm:t>
    </dgm:pt>
    <dgm:pt modelId="{554F5904-CE0C-4737-823D-BE4BEAE00DA3}" type="parTrans" cxnId="{D5524C3E-A877-4B99-81FC-98DD6ECC6E4F}">
      <dgm:prSet/>
      <dgm:spPr/>
      <dgm:t>
        <a:bodyPr/>
        <a:lstStyle/>
        <a:p>
          <a:endParaRPr lang="en-US"/>
        </a:p>
      </dgm:t>
    </dgm:pt>
    <dgm:pt modelId="{722D57E9-83C5-4EB8-B2A2-C63C06B8471A}" type="sibTrans" cxnId="{D5524C3E-A877-4B99-81FC-98DD6ECC6E4F}">
      <dgm:prSet/>
      <dgm:spPr/>
      <dgm:t>
        <a:bodyPr/>
        <a:lstStyle/>
        <a:p>
          <a:endParaRPr lang="en-US"/>
        </a:p>
      </dgm:t>
    </dgm:pt>
    <dgm:pt modelId="{FA6E0F16-1C26-4174-9E63-8C18F4BEA91E}">
      <dgm:prSet/>
      <dgm:spPr/>
      <dgm:t>
        <a:bodyPr/>
        <a:lstStyle/>
        <a:p>
          <a:r>
            <a:rPr lang="en-US"/>
            <a:t>6. Conclusion &amp; Future</a:t>
          </a:r>
        </a:p>
      </dgm:t>
    </dgm:pt>
    <dgm:pt modelId="{372319CA-E770-487A-B77E-EF47CD269CB4}" type="parTrans" cxnId="{F5C889C0-5C14-4AC0-8AB9-778AB8874A29}">
      <dgm:prSet/>
      <dgm:spPr/>
      <dgm:t>
        <a:bodyPr/>
        <a:lstStyle/>
        <a:p>
          <a:endParaRPr lang="en-US"/>
        </a:p>
      </dgm:t>
    </dgm:pt>
    <dgm:pt modelId="{7962F5AF-A3F6-4BE7-B2EC-CE8B4CB5EF9C}" type="sibTrans" cxnId="{F5C889C0-5C14-4AC0-8AB9-778AB8874A29}">
      <dgm:prSet/>
      <dgm:spPr/>
      <dgm:t>
        <a:bodyPr/>
        <a:lstStyle/>
        <a:p>
          <a:endParaRPr lang="en-US"/>
        </a:p>
      </dgm:t>
    </dgm:pt>
    <dgm:pt modelId="{FE294E15-6890-CE43-877A-ED160E7B0A7F}" type="pres">
      <dgm:prSet presAssocID="{8AA37FEC-E4EA-48C5-883D-33FED014D293}" presName="vert0" presStyleCnt="0">
        <dgm:presLayoutVars>
          <dgm:dir/>
          <dgm:animOne val="branch"/>
          <dgm:animLvl val="lvl"/>
        </dgm:presLayoutVars>
      </dgm:prSet>
      <dgm:spPr/>
    </dgm:pt>
    <dgm:pt modelId="{688490F6-89F3-C64C-987C-A4506E24B38E}" type="pres">
      <dgm:prSet presAssocID="{D1A08A76-EB4E-4DA6-8F3A-280FAA6F69D1}" presName="thickLine" presStyleLbl="alignNode1" presStyleIdx="0" presStyleCnt="6"/>
      <dgm:spPr/>
    </dgm:pt>
    <dgm:pt modelId="{8D681225-C4F3-0041-8057-1028EAA4E8AE}" type="pres">
      <dgm:prSet presAssocID="{D1A08A76-EB4E-4DA6-8F3A-280FAA6F69D1}" presName="horz1" presStyleCnt="0"/>
      <dgm:spPr/>
    </dgm:pt>
    <dgm:pt modelId="{2C765D39-F335-6D4D-81E4-3BBB3077E0D2}" type="pres">
      <dgm:prSet presAssocID="{D1A08A76-EB4E-4DA6-8F3A-280FAA6F69D1}" presName="tx1" presStyleLbl="revTx" presStyleIdx="0" presStyleCnt="6"/>
      <dgm:spPr/>
    </dgm:pt>
    <dgm:pt modelId="{288FB6A3-163C-1245-9B4D-264AA6B1FB8B}" type="pres">
      <dgm:prSet presAssocID="{D1A08A76-EB4E-4DA6-8F3A-280FAA6F69D1}" presName="vert1" presStyleCnt="0"/>
      <dgm:spPr/>
    </dgm:pt>
    <dgm:pt modelId="{51B3B722-C7C5-EF4F-BDF7-647846643619}" type="pres">
      <dgm:prSet presAssocID="{0048A1F1-35A2-4511-AFEF-45A0D75EF4F1}" presName="thickLine" presStyleLbl="alignNode1" presStyleIdx="1" presStyleCnt="6"/>
      <dgm:spPr/>
    </dgm:pt>
    <dgm:pt modelId="{EF7629DE-0911-D144-A869-A88EAE770A6D}" type="pres">
      <dgm:prSet presAssocID="{0048A1F1-35A2-4511-AFEF-45A0D75EF4F1}" presName="horz1" presStyleCnt="0"/>
      <dgm:spPr/>
    </dgm:pt>
    <dgm:pt modelId="{69AB758C-242C-0C40-AAB7-94A753E6E90B}" type="pres">
      <dgm:prSet presAssocID="{0048A1F1-35A2-4511-AFEF-45A0D75EF4F1}" presName="tx1" presStyleLbl="revTx" presStyleIdx="1" presStyleCnt="6"/>
      <dgm:spPr/>
    </dgm:pt>
    <dgm:pt modelId="{A75A4B19-602E-9849-AC9E-D9614D4DDA2D}" type="pres">
      <dgm:prSet presAssocID="{0048A1F1-35A2-4511-AFEF-45A0D75EF4F1}" presName="vert1" presStyleCnt="0"/>
      <dgm:spPr/>
    </dgm:pt>
    <dgm:pt modelId="{4FFE3E14-6C50-5345-ABD3-DBFDABD7AEA4}" type="pres">
      <dgm:prSet presAssocID="{4C97344D-E633-4465-B776-6B03332C8E2D}" presName="thickLine" presStyleLbl="alignNode1" presStyleIdx="2" presStyleCnt="6"/>
      <dgm:spPr/>
    </dgm:pt>
    <dgm:pt modelId="{0C5239A0-0444-394D-B620-25ADFB0BC6B2}" type="pres">
      <dgm:prSet presAssocID="{4C97344D-E633-4465-B776-6B03332C8E2D}" presName="horz1" presStyleCnt="0"/>
      <dgm:spPr/>
    </dgm:pt>
    <dgm:pt modelId="{8AD2BA43-B12D-6546-B139-2B7107724002}" type="pres">
      <dgm:prSet presAssocID="{4C97344D-E633-4465-B776-6B03332C8E2D}" presName="tx1" presStyleLbl="revTx" presStyleIdx="2" presStyleCnt="6"/>
      <dgm:spPr/>
    </dgm:pt>
    <dgm:pt modelId="{0FAFE119-44FC-B54D-8C06-4CB09F3BA7F2}" type="pres">
      <dgm:prSet presAssocID="{4C97344D-E633-4465-B776-6B03332C8E2D}" presName="vert1" presStyleCnt="0"/>
      <dgm:spPr/>
    </dgm:pt>
    <dgm:pt modelId="{13DC6F37-D9B5-5D45-96DE-6A465849D645}" type="pres">
      <dgm:prSet presAssocID="{B309D654-59F7-46A1-A66A-97EEC6EDFF88}" presName="thickLine" presStyleLbl="alignNode1" presStyleIdx="3" presStyleCnt="6"/>
      <dgm:spPr/>
    </dgm:pt>
    <dgm:pt modelId="{49D9D6A5-761A-8C4C-9E37-351355A1B900}" type="pres">
      <dgm:prSet presAssocID="{B309D654-59F7-46A1-A66A-97EEC6EDFF88}" presName="horz1" presStyleCnt="0"/>
      <dgm:spPr/>
    </dgm:pt>
    <dgm:pt modelId="{0DF109E9-122D-144C-B0D6-8127FAA03499}" type="pres">
      <dgm:prSet presAssocID="{B309D654-59F7-46A1-A66A-97EEC6EDFF88}" presName="tx1" presStyleLbl="revTx" presStyleIdx="3" presStyleCnt="6"/>
      <dgm:spPr/>
    </dgm:pt>
    <dgm:pt modelId="{2A9C8F5A-7248-8C45-BD0B-4887DD49ED4C}" type="pres">
      <dgm:prSet presAssocID="{B309D654-59F7-46A1-A66A-97EEC6EDFF88}" presName="vert1" presStyleCnt="0"/>
      <dgm:spPr/>
    </dgm:pt>
    <dgm:pt modelId="{83E93784-85CC-264F-AA54-12C48CF382D3}" type="pres">
      <dgm:prSet presAssocID="{BF769695-8F8F-4452-B81F-3DB87D244FC7}" presName="thickLine" presStyleLbl="alignNode1" presStyleIdx="4" presStyleCnt="6"/>
      <dgm:spPr/>
    </dgm:pt>
    <dgm:pt modelId="{02386EC6-2760-6F4C-96AA-48FE64BE0536}" type="pres">
      <dgm:prSet presAssocID="{BF769695-8F8F-4452-B81F-3DB87D244FC7}" presName="horz1" presStyleCnt="0"/>
      <dgm:spPr/>
    </dgm:pt>
    <dgm:pt modelId="{61576E1B-4583-8B44-8118-742A120AA9A7}" type="pres">
      <dgm:prSet presAssocID="{BF769695-8F8F-4452-B81F-3DB87D244FC7}" presName="tx1" presStyleLbl="revTx" presStyleIdx="4" presStyleCnt="6"/>
      <dgm:spPr/>
    </dgm:pt>
    <dgm:pt modelId="{64260912-5315-124C-B396-C3A0D73FCA48}" type="pres">
      <dgm:prSet presAssocID="{BF769695-8F8F-4452-B81F-3DB87D244FC7}" presName="vert1" presStyleCnt="0"/>
      <dgm:spPr/>
    </dgm:pt>
    <dgm:pt modelId="{6FBAB54F-E018-1D47-8447-D9363D244E17}" type="pres">
      <dgm:prSet presAssocID="{FA6E0F16-1C26-4174-9E63-8C18F4BEA91E}" presName="thickLine" presStyleLbl="alignNode1" presStyleIdx="5" presStyleCnt="6"/>
      <dgm:spPr/>
    </dgm:pt>
    <dgm:pt modelId="{E2847F3E-7CC6-0148-B675-065619F01AF7}" type="pres">
      <dgm:prSet presAssocID="{FA6E0F16-1C26-4174-9E63-8C18F4BEA91E}" presName="horz1" presStyleCnt="0"/>
      <dgm:spPr/>
    </dgm:pt>
    <dgm:pt modelId="{62F8ED47-B5C1-DE42-A9BC-3685DEDD43FA}" type="pres">
      <dgm:prSet presAssocID="{FA6E0F16-1C26-4174-9E63-8C18F4BEA91E}" presName="tx1" presStyleLbl="revTx" presStyleIdx="5" presStyleCnt="6"/>
      <dgm:spPr/>
    </dgm:pt>
    <dgm:pt modelId="{5244003F-7F0C-D247-847B-47102C5C9A44}" type="pres">
      <dgm:prSet presAssocID="{FA6E0F16-1C26-4174-9E63-8C18F4BEA91E}" presName="vert1" presStyleCnt="0"/>
      <dgm:spPr/>
    </dgm:pt>
  </dgm:ptLst>
  <dgm:cxnLst>
    <dgm:cxn modelId="{D2A12F21-1745-4185-AFCA-B7DC4A015085}" srcId="{8AA37FEC-E4EA-48C5-883D-33FED014D293}" destId="{0048A1F1-35A2-4511-AFEF-45A0D75EF4F1}" srcOrd="1" destOrd="0" parTransId="{936F036E-B2C3-4C6D-BAB7-D42A2637660C}" sibTransId="{40E08DAA-17AB-4BC5-A8D8-CCAFC75DB7D5}"/>
    <dgm:cxn modelId="{A93DED2D-6A19-416B-8EF4-AFF94DF1187C}" srcId="{8AA37FEC-E4EA-48C5-883D-33FED014D293}" destId="{B309D654-59F7-46A1-A66A-97EEC6EDFF88}" srcOrd="3" destOrd="0" parTransId="{9D2655BF-FDE3-48BF-98D0-ACE04BBD5BA9}" sibTransId="{E420F58E-30E9-4FA8-8654-EB7DCB36F4B3}"/>
    <dgm:cxn modelId="{0A66423A-0AA7-4A14-B228-436FD2DF84CE}" srcId="{8AA37FEC-E4EA-48C5-883D-33FED014D293}" destId="{D1A08A76-EB4E-4DA6-8F3A-280FAA6F69D1}" srcOrd="0" destOrd="0" parTransId="{A9A62E2E-4E46-4052-AE1A-1FA133585B0E}" sibTransId="{354F231D-3674-44D1-8071-9C0E6CF83BA0}"/>
    <dgm:cxn modelId="{E7F19D3D-E707-8148-806E-27D1FBA1C7D0}" type="presOf" srcId="{D1A08A76-EB4E-4DA6-8F3A-280FAA6F69D1}" destId="{2C765D39-F335-6D4D-81E4-3BBB3077E0D2}" srcOrd="0" destOrd="0" presId="urn:microsoft.com/office/officeart/2008/layout/LinedList"/>
    <dgm:cxn modelId="{D5524C3E-A877-4B99-81FC-98DD6ECC6E4F}" srcId="{8AA37FEC-E4EA-48C5-883D-33FED014D293}" destId="{BF769695-8F8F-4452-B81F-3DB87D244FC7}" srcOrd="4" destOrd="0" parTransId="{554F5904-CE0C-4737-823D-BE4BEAE00DA3}" sibTransId="{722D57E9-83C5-4EB8-B2A2-C63C06B8471A}"/>
    <dgm:cxn modelId="{462E0569-138F-354F-93BE-D05083B061DC}" type="presOf" srcId="{8AA37FEC-E4EA-48C5-883D-33FED014D293}" destId="{FE294E15-6890-CE43-877A-ED160E7B0A7F}" srcOrd="0" destOrd="0" presId="urn:microsoft.com/office/officeart/2008/layout/LinedList"/>
    <dgm:cxn modelId="{9114B17A-7A61-C547-BA07-700F112230BB}" type="presOf" srcId="{FA6E0F16-1C26-4174-9E63-8C18F4BEA91E}" destId="{62F8ED47-B5C1-DE42-A9BC-3685DEDD43FA}" srcOrd="0" destOrd="0" presId="urn:microsoft.com/office/officeart/2008/layout/LinedList"/>
    <dgm:cxn modelId="{852A2C7E-FE8F-4284-8374-6483118FDFE6}" srcId="{8AA37FEC-E4EA-48C5-883D-33FED014D293}" destId="{4C97344D-E633-4465-B776-6B03332C8E2D}" srcOrd="2" destOrd="0" parTransId="{0AD34588-2307-4137-B517-5C6D636B0545}" sibTransId="{CAF9097D-D5EE-497B-AEB6-C83985C1DEAF}"/>
    <dgm:cxn modelId="{69F07192-671E-5C47-AA09-1529AA60758D}" type="presOf" srcId="{B309D654-59F7-46A1-A66A-97EEC6EDFF88}" destId="{0DF109E9-122D-144C-B0D6-8127FAA03499}" srcOrd="0" destOrd="0" presId="urn:microsoft.com/office/officeart/2008/layout/LinedList"/>
    <dgm:cxn modelId="{0B54F3BC-8DA9-9A49-827C-026DCE22FC5C}" type="presOf" srcId="{0048A1F1-35A2-4511-AFEF-45A0D75EF4F1}" destId="{69AB758C-242C-0C40-AAB7-94A753E6E90B}" srcOrd="0" destOrd="0" presId="urn:microsoft.com/office/officeart/2008/layout/LinedList"/>
    <dgm:cxn modelId="{F5C889C0-5C14-4AC0-8AB9-778AB8874A29}" srcId="{8AA37FEC-E4EA-48C5-883D-33FED014D293}" destId="{FA6E0F16-1C26-4174-9E63-8C18F4BEA91E}" srcOrd="5" destOrd="0" parTransId="{372319CA-E770-487A-B77E-EF47CD269CB4}" sibTransId="{7962F5AF-A3F6-4BE7-B2EC-CE8B4CB5EF9C}"/>
    <dgm:cxn modelId="{9569B4C8-0C1F-0E45-9BE6-9CBE360D592B}" type="presOf" srcId="{BF769695-8F8F-4452-B81F-3DB87D244FC7}" destId="{61576E1B-4583-8B44-8118-742A120AA9A7}" srcOrd="0" destOrd="0" presId="urn:microsoft.com/office/officeart/2008/layout/LinedList"/>
    <dgm:cxn modelId="{3D2DE6DD-4F3F-884A-BB0A-1C2EE46E006D}" type="presOf" srcId="{4C97344D-E633-4465-B776-6B03332C8E2D}" destId="{8AD2BA43-B12D-6546-B139-2B7107724002}" srcOrd="0" destOrd="0" presId="urn:microsoft.com/office/officeart/2008/layout/LinedList"/>
    <dgm:cxn modelId="{487E3C4F-1954-554B-939D-1A751C41E5BC}" type="presParOf" srcId="{FE294E15-6890-CE43-877A-ED160E7B0A7F}" destId="{688490F6-89F3-C64C-987C-A4506E24B38E}" srcOrd="0" destOrd="0" presId="urn:microsoft.com/office/officeart/2008/layout/LinedList"/>
    <dgm:cxn modelId="{2B10B26A-3ECF-7844-8105-AAFF2B8FF037}" type="presParOf" srcId="{FE294E15-6890-CE43-877A-ED160E7B0A7F}" destId="{8D681225-C4F3-0041-8057-1028EAA4E8AE}" srcOrd="1" destOrd="0" presId="urn:microsoft.com/office/officeart/2008/layout/LinedList"/>
    <dgm:cxn modelId="{A4CB4181-6F21-CE4A-A657-F78FCD19CD9A}" type="presParOf" srcId="{8D681225-C4F3-0041-8057-1028EAA4E8AE}" destId="{2C765D39-F335-6D4D-81E4-3BBB3077E0D2}" srcOrd="0" destOrd="0" presId="urn:microsoft.com/office/officeart/2008/layout/LinedList"/>
    <dgm:cxn modelId="{A0C01952-6B57-0642-A25B-7F5D440AB0B7}" type="presParOf" srcId="{8D681225-C4F3-0041-8057-1028EAA4E8AE}" destId="{288FB6A3-163C-1245-9B4D-264AA6B1FB8B}" srcOrd="1" destOrd="0" presId="urn:microsoft.com/office/officeart/2008/layout/LinedList"/>
    <dgm:cxn modelId="{0AC86B8B-C4C9-E74A-923B-F5C2AB910836}" type="presParOf" srcId="{FE294E15-6890-CE43-877A-ED160E7B0A7F}" destId="{51B3B722-C7C5-EF4F-BDF7-647846643619}" srcOrd="2" destOrd="0" presId="urn:microsoft.com/office/officeart/2008/layout/LinedList"/>
    <dgm:cxn modelId="{00A34288-86ED-0D4B-8416-84AF9664A658}" type="presParOf" srcId="{FE294E15-6890-CE43-877A-ED160E7B0A7F}" destId="{EF7629DE-0911-D144-A869-A88EAE770A6D}" srcOrd="3" destOrd="0" presId="urn:microsoft.com/office/officeart/2008/layout/LinedList"/>
    <dgm:cxn modelId="{E130E4C4-F896-934E-99D2-1E0426454312}" type="presParOf" srcId="{EF7629DE-0911-D144-A869-A88EAE770A6D}" destId="{69AB758C-242C-0C40-AAB7-94A753E6E90B}" srcOrd="0" destOrd="0" presId="urn:microsoft.com/office/officeart/2008/layout/LinedList"/>
    <dgm:cxn modelId="{A90396E9-E4AA-B842-B877-6A8483621512}" type="presParOf" srcId="{EF7629DE-0911-D144-A869-A88EAE770A6D}" destId="{A75A4B19-602E-9849-AC9E-D9614D4DDA2D}" srcOrd="1" destOrd="0" presId="urn:microsoft.com/office/officeart/2008/layout/LinedList"/>
    <dgm:cxn modelId="{D8C3F5AE-EB72-DF48-A75E-678A1EDC6889}" type="presParOf" srcId="{FE294E15-6890-CE43-877A-ED160E7B0A7F}" destId="{4FFE3E14-6C50-5345-ABD3-DBFDABD7AEA4}" srcOrd="4" destOrd="0" presId="urn:microsoft.com/office/officeart/2008/layout/LinedList"/>
    <dgm:cxn modelId="{29832037-0627-8640-98ED-290D8ABB4E17}" type="presParOf" srcId="{FE294E15-6890-CE43-877A-ED160E7B0A7F}" destId="{0C5239A0-0444-394D-B620-25ADFB0BC6B2}" srcOrd="5" destOrd="0" presId="urn:microsoft.com/office/officeart/2008/layout/LinedList"/>
    <dgm:cxn modelId="{A83A5089-5FFE-424E-B541-CD8167038AAC}" type="presParOf" srcId="{0C5239A0-0444-394D-B620-25ADFB0BC6B2}" destId="{8AD2BA43-B12D-6546-B139-2B7107724002}" srcOrd="0" destOrd="0" presId="urn:microsoft.com/office/officeart/2008/layout/LinedList"/>
    <dgm:cxn modelId="{D9F12402-BF52-9648-B3A7-6D8D5B4034DC}" type="presParOf" srcId="{0C5239A0-0444-394D-B620-25ADFB0BC6B2}" destId="{0FAFE119-44FC-B54D-8C06-4CB09F3BA7F2}" srcOrd="1" destOrd="0" presId="urn:microsoft.com/office/officeart/2008/layout/LinedList"/>
    <dgm:cxn modelId="{47691F43-96C4-BC49-A6EF-5AE879078357}" type="presParOf" srcId="{FE294E15-6890-CE43-877A-ED160E7B0A7F}" destId="{13DC6F37-D9B5-5D45-96DE-6A465849D645}" srcOrd="6" destOrd="0" presId="urn:microsoft.com/office/officeart/2008/layout/LinedList"/>
    <dgm:cxn modelId="{9DADCB1B-6ED4-1247-891F-29BAA05A3C53}" type="presParOf" srcId="{FE294E15-6890-CE43-877A-ED160E7B0A7F}" destId="{49D9D6A5-761A-8C4C-9E37-351355A1B900}" srcOrd="7" destOrd="0" presId="urn:microsoft.com/office/officeart/2008/layout/LinedList"/>
    <dgm:cxn modelId="{472E28BD-1F8B-E245-9376-728B5224C1B4}" type="presParOf" srcId="{49D9D6A5-761A-8C4C-9E37-351355A1B900}" destId="{0DF109E9-122D-144C-B0D6-8127FAA03499}" srcOrd="0" destOrd="0" presId="urn:microsoft.com/office/officeart/2008/layout/LinedList"/>
    <dgm:cxn modelId="{BC151DED-9472-074F-8F6E-624703C051A4}" type="presParOf" srcId="{49D9D6A5-761A-8C4C-9E37-351355A1B900}" destId="{2A9C8F5A-7248-8C45-BD0B-4887DD49ED4C}" srcOrd="1" destOrd="0" presId="urn:microsoft.com/office/officeart/2008/layout/LinedList"/>
    <dgm:cxn modelId="{1CBAD1C6-4D2F-B243-87DF-50686EF93F64}" type="presParOf" srcId="{FE294E15-6890-CE43-877A-ED160E7B0A7F}" destId="{83E93784-85CC-264F-AA54-12C48CF382D3}" srcOrd="8" destOrd="0" presId="urn:microsoft.com/office/officeart/2008/layout/LinedList"/>
    <dgm:cxn modelId="{1D6BB772-2F7B-824F-9FC6-2DCDC4973573}" type="presParOf" srcId="{FE294E15-6890-CE43-877A-ED160E7B0A7F}" destId="{02386EC6-2760-6F4C-96AA-48FE64BE0536}" srcOrd="9" destOrd="0" presId="urn:microsoft.com/office/officeart/2008/layout/LinedList"/>
    <dgm:cxn modelId="{536DE74F-FF71-3E4C-AD2E-00B3CD96F13D}" type="presParOf" srcId="{02386EC6-2760-6F4C-96AA-48FE64BE0536}" destId="{61576E1B-4583-8B44-8118-742A120AA9A7}" srcOrd="0" destOrd="0" presId="urn:microsoft.com/office/officeart/2008/layout/LinedList"/>
    <dgm:cxn modelId="{6E38CA60-B606-2147-9BA1-2282DE14AAC3}" type="presParOf" srcId="{02386EC6-2760-6F4C-96AA-48FE64BE0536}" destId="{64260912-5315-124C-B396-C3A0D73FCA48}" srcOrd="1" destOrd="0" presId="urn:microsoft.com/office/officeart/2008/layout/LinedList"/>
    <dgm:cxn modelId="{6739B399-3749-4746-934B-7E88755D4799}" type="presParOf" srcId="{FE294E15-6890-CE43-877A-ED160E7B0A7F}" destId="{6FBAB54F-E018-1D47-8447-D9363D244E17}" srcOrd="10" destOrd="0" presId="urn:microsoft.com/office/officeart/2008/layout/LinedList"/>
    <dgm:cxn modelId="{0E94EB86-20CA-9341-9D01-A0493B6C7071}" type="presParOf" srcId="{FE294E15-6890-CE43-877A-ED160E7B0A7F}" destId="{E2847F3E-7CC6-0148-B675-065619F01AF7}" srcOrd="11" destOrd="0" presId="urn:microsoft.com/office/officeart/2008/layout/LinedList"/>
    <dgm:cxn modelId="{8DD500DB-EDE5-1341-85B2-1F9945D0A75D}" type="presParOf" srcId="{E2847F3E-7CC6-0148-B675-065619F01AF7}" destId="{62F8ED47-B5C1-DE42-A9BC-3685DEDD43FA}" srcOrd="0" destOrd="0" presId="urn:microsoft.com/office/officeart/2008/layout/LinedList"/>
    <dgm:cxn modelId="{C1879F8E-8A9E-9B4F-A030-192C3AD3B273}" type="presParOf" srcId="{E2847F3E-7CC6-0148-B675-065619F01AF7}" destId="{5244003F-7F0C-D247-847B-47102C5C9A4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8490F6-89F3-C64C-987C-A4506E24B38E}">
      <dsp:nvSpPr>
        <dsp:cNvPr id="0" name=""/>
        <dsp:cNvSpPr/>
      </dsp:nvSpPr>
      <dsp:spPr>
        <a:xfrm>
          <a:off x="0" y="2660"/>
          <a:ext cx="9698053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765D39-F335-6D4D-81E4-3BBB3077E0D2}">
      <dsp:nvSpPr>
        <dsp:cNvPr id="0" name=""/>
        <dsp:cNvSpPr/>
      </dsp:nvSpPr>
      <dsp:spPr>
        <a:xfrm>
          <a:off x="0" y="2660"/>
          <a:ext cx="9698053" cy="9071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1. Introduction</a:t>
          </a:r>
        </a:p>
      </dsp:txBody>
      <dsp:txXfrm>
        <a:off x="0" y="2660"/>
        <a:ext cx="9698053" cy="907163"/>
      </dsp:txXfrm>
    </dsp:sp>
    <dsp:sp modelId="{51B3B722-C7C5-EF4F-BDF7-647846643619}">
      <dsp:nvSpPr>
        <dsp:cNvPr id="0" name=""/>
        <dsp:cNvSpPr/>
      </dsp:nvSpPr>
      <dsp:spPr>
        <a:xfrm>
          <a:off x="0" y="909823"/>
          <a:ext cx="9698053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AB758C-242C-0C40-AAB7-94A753E6E90B}">
      <dsp:nvSpPr>
        <dsp:cNvPr id="0" name=""/>
        <dsp:cNvSpPr/>
      </dsp:nvSpPr>
      <dsp:spPr>
        <a:xfrm>
          <a:off x="0" y="909823"/>
          <a:ext cx="9698053" cy="9071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2. Environmental initiatives</a:t>
          </a:r>
        </a:p>
      </dsp:txBody>
      <dsp:txXfrm>
        <a:off x="0" y="909823"/>
        <a:ext cx="9698053" cy="907163"/>
      </dsp:txXfrm>
    </dsp:sp>
    <dsp:sp modelId="{4FFE3E14-6C50-5345-ABD3-DBFDABD7AEA4}">
      <dsp:nvSpPr>
        <dsp:cNvPr id="0" name=""/>
        <dsp:cNvSpPr/>
      </dsp:nvSpPr>
      <dsp:spPr>
        <a:xfrm>
          <a:off x="0" y="1816986"/>
          <a:ext cx="9698053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D2BA43-B12D-6546-B139-2B7107724002}">
      <dsp:nvSpPr>
        <dsp:cNvPr id="0" name=""/>
        <dsp:cNvSpPr/>
      </dsp:nvSpPr>
      <dsp:spPr>
        <a:xfrm>
          <a:off x="0" y="1816986"/>
          <a:ext cx="9698053" cy="9071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3. Social responsibilities</a:t>
          </a:r>
        </a:p>
      </dsp:txBody>
      <dsp:txXfrm>
        <a:off x="0" y="1816986"/>
        <a:ext cx="9698053" cy="907163"/>
      </dsp:txXfrm>
    </dsp:sp>
    <dsp:sp modelId="{13DC6F37-D9B5-5D45-96DE-6A465849D645}">
      <dsp:nvSpPr>
        <dsp:cNvPr id="0" name=""/>
        <dsp:cNvSpPr/>
      </dsp:nvSpPr>
      <dsp:spPr>
        <a:xfrm>
          <a:off x="0" y="2724150"/>
          <a:ext cx="9698053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F109E9-122D-144C-B0D6-8127FAA03499}">
      <dsp:nvSpPr>
        <dsp:cNvPr id="0" name=""/>
        <dsp:cNvSpPr/>
      </dsp:nvSpPr>
      <dsp:spPr>
        <a:xfrm>
          <a:off x="0" y="2724150"/>
          <a:ext cx="9698053" cy="9071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4. Governance &amp; Ethics</a:t>
          </a:r>
        </a:p>
      </dsp:txBody>
      <dsp:txXfrm>
        <a:off x="0" y="2724150"/>
        <a:ext cx="9698053" cy="907163"/>
      </dsp:txXfrm>
    </dsp:sp>
    <dsp:sp modelId="{83E93784-85CC-264F-AA54-12C48CF382D3}">
      <dsp:nvSpPr>
        <dsp:cNvPr id="0" name=""/>
        <dsp:cNvSpPr/>
      </dsp:nvSpPr>
      <dsp:spPr>
        <a:xfrm>
          <a:off x="0" y="3631313"/>
          <a:ext cx="9698053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576E1B-4583-8B44-8118-742A120AA9A7}">
      <dsp:nvSpPr>
        <dsp:cNvPr id="0" name=""/>
        <dsp:cNvSpPr/>
      </dsp:nvSpPr>
      <dsp:spPr>
        <a:xfrm>
          <a:off x="0" y="3631313"/>
          <a:ext cx="9698053" cy="9071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5. Sustainable Growth Metrics</a:t>
          </a:r>
        </a:p>
      </dsp:txBody>
      <dsp:txXfrm>
        <a:off x="0" y="3631313"/>
        <a:ext cx="9698053" cy="907163"/>
      </dsp:txXfrm>
    </dsp:sp>
    <dsp:sp modelId="{6FBAB54F-E018-1D47-8447-D9363D244E17}">
      <dsp:nvSpPr>
        <dsp:cNvPr id="0" name=""/>
        <dsp:cNvSpPr/>
      </dsp:nvSpPr>
      <dsp:spPr>
        <a:xfrm>
          <a:off x="0" y="4538476"/>
          <a:ext cx="9698053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8ED47-B5C1-DE42-A9BC-3685DEDD43FA}">
      <dsp:nvSpPr>
        <dsp:cNvPr id="0" name=""/>
        <dsp:cNvSpPr/>
      </dsp:nvSpPr>
      <dsp:spPr>
        <a:xfrm>
          <a:off x="0" y="4538476"/>
          <a:ext cx="9698053" cy="9071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6. Conclusion &amp; Future</a:t>
          </a:r>
        </a:p>
      </dsp:txBody>
      <dsp:txXfrm>
        <a:off x="0" y="4538476"/>
        <a:ext cx="9698053" cy="9071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2091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925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266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47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14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95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owesg.com/esg-ratings/coca-cola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hyperlink" Target="https://www.coca-colacompany.com/sustainability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5568462" y="1161482"/>
            <a:ext cx="9069558" cy="27056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ts val="7101"/>
              </a:lnSpc>
              <a:buNone/>
            </a:pPr>
            <a:r>
              <a:rPr lang="en-US" sz="4000">
                <a:solidFill>
                  <a:srgbClr val="38512F"/>
                </a:solidFill>
                <a:latin typeface="Lora"/>
                <a:ea typeface="Lora" pitchFamily="34" charset="-122"/>
                <a:cs typeface="Lora" pitchFamily="34" charset="-120"/>
              </a:rPr>
              <a:t>Coca-Cola's ESG</a:t>
            </a:r>
            <a:endParaRPr lang="en-US" sz="4000">
              <a:solidFill>
                <a:srgbClr val="38512F"/>
              </a:solidFill>
              <a:latin typeface="Lora"/>
            </a:endParaRPr>
          </a:p>
          <a:p>
            <a:pPr algn="ctr">
              <a:lnSpc>
                <a:spcPts val="7101"/>
              </a:lnSpc>
            </a:pPr>
            <a:endParaRPr lang="en-US" sz="4800">
              <a:solidFill>
                <a:srgbClr val="38512F"/>
              </a:solidFill>
              <a:latin typeface="Lora"/>
            </a:endParaRPr>
          </a:p>
          <a:p>
            <a:pPr algn="ctr">
              <a:lnSpc>
                <a:spcPts val="7101"/>
              </a:lnSpc>
            </a:pPr>
            <a:r>
              <a:rPr lang="en-US" sz="5400" b="1">
                <a:solidFill>
                  <a:srgbClr val="38512F"/>
                </a:solidFill>
                <a:latin typeface="Lora"/>
              </a:rPr>
              <a:t>Refresh the World</a:t>
            </a:r>
          </a:p>
          <a:p>
            <a:pPr algn="ctr">
              <a:lnSpc>
                <a:spcPts val="7101"/>
              </a:lnSpc>
            </a:pPr>
            <a:r>
              <a:rPr lang="en-US" sz="5400" b="1">
                <a:solidFill>
                  <a:srgbClr val="38512F"/>
                </a:solidFill>
                <a:latin typeface="Lora"/>
              </a:rPr>
              <a:t>Make a Difference</a:t>
            </a:r>
          </a:p>
          <a:p>
            <a:pPr marL="0" indent="0">
              <a:lnSpc>
                <a:spcPts val="7101"/>
              </a:lnSpc>
              <a:buNone/>
            </a:pPr>
            <a:endParaRPr lang="en-US" sz="6000" b="1">
              <a:ea typeface="Calibri"/>
              <a:cs typeface="Calibri"/>
            </a:endParaRPr>
          </a:p>
          <a:p>
            <a:pPr marL="0" indent="0">
              <a:lnSpc>
                <a:spcPts val="7101"/>
              </a:lnSpc>
              <a:buNone/>
            </a:pPr>
            <a:endParaRPr lang="en-US" sz="5681"/>
          </a:p>
        </p:txBody>
      </p:sp>
      <p:pic>
        <p:nvPicPr>
          <p:cNvPr id="2052" name="Picture 4" descr="Coca-Cola Sustainability Initiatives | Coca-Cola PK">
            <a:extLst>
              <a:ext uri="{FF2B5EF4-FFF2-40B4-BE49-F238E27FC236}">
                <a16:creationId xmlns:a16="http://schemas.microsoft.com/office/drawing/2014/main" id="{2000FE78-BC9B-71B6-626C-2A51794CF8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09" r="26087"/>
          <a:stretch/>
        </p:blipFill>
        <p:spPr bwMode="auto">
          <a:xfrm>
            <a:off x="-129396" y="0"/>
            <a:ext cx="4931228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1">
            <a:extLst>
              <a:ext uri="{FF2B5EF4-FFF2-40B4-BE49-F238E27FC236}">
                <a16:creationId xmlns:a16="http://schemas.microsoft.com/office/drawing/2014/main" id="{17654899-959C-57CE-E99B-0BC7F85B71A3}"/>
              </a:ext>
            </a:extLst>
          </p:cNvPr>
          <p:cNvSpPr txBox="1"/>
          <p:nvPr/>
        </p:nvSpPr>
        <p:spPr>
          <a:xfrm>
            <a:off x="5192799" y="6039298"/>
            <a:ext cx="9615576" cy="19609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Team Company: Coca-Cola</a:t>
            </a:r>
            <a:endParaRPr lang="en-US" sz="2000" b="1">
              <a:solidFill>
                <a:schemeClr val="tx1">
                  <a:lumMod val="75000"/>
                  <a:lumOff val="25000"/>
                </a:schemeClr>
              </a:solidFill>
              <a:ea typeface="Calibri"/>
              <a:cs typeface="Calibri"/>
            </a:endParaRPr>
          </a:p>
          <a:p>
            <a:pPr>
              <a:spcBef>
                <a:spcPts val="1000"/>
              </a:spcBef>
            </a:pP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ea typeface="Calibri"/>
              </a:rPr>
              <a:t>Team Member: </a:t>
            </a:r>
            <a:r>
              <a:rPr lang="en-US" sz="2000" b="1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Chendong</a:t>
            </a: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Yao, </a:t>
            </a:r>
            <a:r>
              <a:rPr lang="en-US" sz="2000" b="1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Fulei</a:t>
            </a: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Zhang, Jiahao Zhang, Lingzhi Cao, Yilin Jiang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ea typeface="Calibri"/>
              <a:cs typeface="Calibri"/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ea typeface="等线"/>
              </a:rPr>
              <a:t>Team Name: Singapore</a:t>
            </a:r>
            <a:endParaRPr lang="en-US" altLang="zh-CN" sz="2000" b="1">
              <a:solidFill>
                <a:schemeClr val="tx1">
                  <a:lumMod val="75000"/>
                  <a:lumOff val="25000"/>
                </a:schemeClr>
              </a:solidFill>
              <a:ea typeface="等线"/>
              <a:cs typeface="Calibri"/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ea typeface="等线"/>
              </a:rPr>
              <a:t>Date: 2024.6.13</a:t>
            </a:r>
            <a:endParaRPr lang="en-US" altLang="zh-CN" sz="2000" b="1">
              <a:solidFill>
                <a:schemeClr val="tx1">
                  <a:lumMod val="75000"/>
                  <a:lumOff val="25000"/>
                </a:schemeClr>
              </a:solidFill>
              <a:ea typeface="等线"/>
              <a:cs typeface="Calibri"/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altLang="zh-CN" sz="2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altLang="zh-CN" sz="2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319599" y="5467588"/>
            <a:ext cx="747760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/>
          </a:p>
        </p:txBody>
      </p:sp>
      <p:sp>
        <p:nvSpPr>
          <p:cNvPr id="52" name="Google Shape;140;p27">
            <a:extLst>
              <a:ext uri="{FF2B5EF4-FFF2-40B4-BE49-F238E27FC236}">
                <a16:creationId xmlns:a16="http://schemas.microsoft.com/office/drawing/2014/main" id="{FC096CD5-AD4E-4823-6447-A285C97F537D}"/>
              </a:ext>
            </a:extLst>
          </p:cNvPr>
          <p:cNvSpPr txBox="1">
            <a:spLocks/>
          </p:cNvSpPr>
          <p:nvPr/>
        </p:nvSpPr>
        <p:spPr>
          <a:xfrm>
            <a:off x="188092" y="480471"/>
            <a:ext cx="7941805" cy="9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lnSpc>
                <a:spcPts val="5146"/>
              </a:lnSpc>
              <a:buNone/>
            </a:pPr>
            <a:r>
              <a:rPr lang="en-US" sz="4400" b="1">
                <a:solidFill>
                  <a:srgbClr val="38512F"/>
                </a:solidFill>
                <a:latin typeface="Lora"/>
                <a:ea typeface="Lora" pitchFamily="34" charset="-122"/>
                <a:cs typeface="Lora" pitchFamily="34" charset="-120"/>
              </a:rPr>
              <a:t>Sustainable Growth Metrics</a:t>
            </a:r>
            <a:endParaRPr lang="en-US" sz="4400" b="1">
              <a:latin typeface="Lor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48E1EF-7514-53B4-3058-0CE311699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803" y="2168525"/>
            <a:ext cx="7155281" cy="466770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lang="zh-CN" altLang="en-US" sz="1750" b="1">
                <a:solidFill>
                  <a:srgbClr val="3A3630"/>
                </a:solidFill>
                <a:latin typeface="Source Sans Pro"/>
                <a:ea typeface="Source Sans Pro"/>
              </a:rPr>
              <a:t>               </a:t>
            </a:r>
            <a:r>
              <a:rPr lang="en-US" altLang="zh-CN" sz="1750" b="1">
                <a:solidFill>
                  <a:srgbClr val="3A3630"/>
                </a:solidFill>
                <a:latin typeface="Source Sans Pro"/>
                <a:ea typeface="Source Sans Pro"/>
              </a:rPr>
              <a:t>	</a:t>
            </a:r>
            <a:r>
              <a:rPr lang="en-US" altLang="en-US" sz="2000" b="1">
                <a:solidFill>
                  <a:srgbClr val="3A3630"/>
                </a:solidFill>
                <a:latin typeface="Source Sans Pro"/>
                <a:ea typeface="Source Sans Pro"/>
              </a:rPr>
              <a:t>Sustainable Agriculture</a:t>
            </a: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1750">
                <a:solidFill>
                  <a:srgbClr val="3A3630"/>
                </a:solidFill>
                <a:latin typeface="Source Sans Pro"/>
                <a:ea typeface="Source Sans Pro"/>
              </a:rPr>
              <a:t> In 2022, </a:t>
            </a:r>
            <a:r>
              <a:rPr lang="en-US" altLang="en-US" sz="1800" b="1">
                <a:solidFill>
                  <a:srgbClr val="3A3630"/>
                </a:solidFill>
                <a:latin typeface="Source Sans Pro"/>
                <a:ea typeface="Source Sans Pro"/>
              </a:rPr>
              <a:t>64%</a:t>
            </a:r>
            <a:r>
              <a:rPr lang="en-US" altLang="en-US" sz="1750">
                <a:solidFill>
                  <a:srgbClr val="3A3630"/>
                </a:solidFill>
                <a:latin typeface="Source Sans Pro"/>
                <a:ea typeface="Source Sans Pro"/>
              </a:rPr>
              <a:t> of our global priority ingredient volumes were sustainably sourced according to their Leader standard, aligning with the Principles for Sustainable Agriculture (PSA). </a:t>
            </a:r>
            <a:endParaRPr lang="en-US" altLang="en-US" sz="1750">
              <a:solidFill>
                <a:srgbClr val="3A3630"/>
              </a:solidFill>
              <a:latin typeface="Source Sans Pro" pitchFamily="34" charset="0"/>
              <a:ea typeface="Source Sans Pro" pitchFamily="34" charset="-122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endParaRPr lang="en-US" altLang="en-US" sz="1750" b="1">
              <a:solidFill>
                <a:srgbClr val="3A3630"/>
              </a:solidFill>
              <a:latin typeface="Source Sans Pro"/>
              <a:ea typeface="Source Sans Pro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endParaRPr lang="en-US" altLang="en-US" sz="1750" b="1">
              <a:solidFill>
                <a:srgbClr val="3A3630"/>
              </a:solidFill>
              <a:latin typeface="Source Sans Pro"/>
              <a:ea typeface="Source Sans Pro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endParaRPr lang="en-US" altLang="en-US" sz="1750" b="1">
              <a:solidFill>
                <a:srgbClr val="3A3630"/>
              </a:solidFill>
              <a:latin typeface="Source Sans Pro"/>
              <a:ea typeface="Source Sans Pro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1750" b="1">
                <a:solidFill>
                  <a:srgbClr val="3A3630"/>
                </a:solidFill>
                <a:latin typeface="Source Sans Pro"/>
                <a:ea typeface="Source Sans Pro"/>
              </a:rPr>
              <a:t>	</a:t>
            </a:r>
            <a:r>
              <a:rPr lang="en-US" altLang="en-US" sz="2000" b="1">
                <a:solidFill>
                  <a:srgbClr val="3A3630"/>
                </a:solidFill>
                <a:latin typeface="Source Sans Pro"/>
                <a:ea typeface="Source Sans Pro"/>
              </a:rPr>
              <a:t>Water Management</a:t>
            </a: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1750">
                <a:solidFill>
                  <a:srgbClr val="3A3630"/>
                </a:solidFill>
                <a:latin typeface="Source Sans Pro"/>
                <a:ea typeface="Source Sans Pro"/>
              </a:rPr>
              <a:t>We implemented advanced water management practices, particularly in water-stressed regions. We initiated projects to improve irrigation efficiency and agricultural practices, such as in </a:t>
            </a:r>
            <a:r>
              <a:rPr lang="en-US" altLang="en-US" sz="1750" err="1">
                <a:solidFill>
                  <a:srgbClr val="3A3630"/>
                </a:solidFill>
                <a:latin typeface="Source Sans Pro"/>
                <a:ea typeface="Source Sans Pro"/>
              </a:rPr>
              <a:t>Türkiye</a:t>
            </a:r>
            <a:r>
              <a:rPr lang="en-US" altLang="en-US" sz="1750">
                <a:solidFill>
                  <a:srgbClr val="3A3630"/>
                </a:solidFill>
                <a:latin typeface="Source Sans Pro"/>
                <a:ea typeface="Source Sans Pro"/>
              </a:rPr>
              <a:t>, where we launched a project to improve irrigation on approximately </a:t>
            </a:r>
            <a:r>
              <a:rPr lang="en-US" altLang="en-US" sz="1750" b="1">
                <a:solidFill>
                  <a:srgbClr val="3A3630"/>
                </a:solidFill>
                <a:latin typeface="Source Sans Pro"/>
                <a:ea typeface="Source Sans Pro"/>
              </a:rPr>
              <a:t>500 acres</a:t>
            </a:r>
            <a:r>
              <a:rPr lang="en-US" altLang="en-US" sz="1750">
                <a:solidFill>
                  <a:srgbClr val="3A3630"/>
                </a:solidFill>
                <a:latin typeface="Source Sans Pro"/>
                <a:ea typeface="Source Sans Pro"/>
              </a:rPr>
              <a:t> of land growing apples, peaches, nectarines, and tomatoes.</a:t>
            </a:r>
            <a:endParaRPr lang="en-US">
              <a:cs typeface="Calibri" panose="020F0502020204030204"/>
            </a:endParaRPr>
          </a:p>
        </p:txBody>
      </p:sp>
      <p:pic>
        <p:nvPicPr>
          <p:cNvPr id="5" name="Picture 4" descr="Close up of Barley in the wild">
            <a:extLst>
              <a:ext uri="{FF2B5EF4-FFF2-40B4-BE49-F238E27FC236}">
                <a16:creationId xmlns:a16="http://schemas.microsoft.com/office/drawing/2014/main" id="{DF4F1DCA-6637-8B58-A1F2-81B8426B4E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25" r="33874" b="-2"/>
          <a:stretch/>
        </p:blipFill>
        <p:spPr>
          <a:xfrm>
            <a:off x="8527575" y="0"/>
            <a:ext cx="6102825" cy="8230250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9A7B55CB-820A-F6FF-F832-8144EEE64E5F}"/>
              </a:ext>
            </a:extLst>
          </p:cNvPr>
          <p:cNvGrpSpPr/>
          <p:nvPr/>
        </p:nvGrpSpPr>
        <p:grpSpPr>
          <a:xfrm>
            <a:off x="873316" y="2052721"/>
            <a:ext cx="691200" cy="691200"/>
            <a:chOff x="1415013" y="1913650"/>
            <a:chExt cx="691200" cy="691200"/>
          </a:xfrm>
        </p:grpSpPr>
        <p:sp>
          <p:nvSpPr>
            <p:cNvPr id="53" name="Google Shape;179;p29">
              <a:extLst>
                <a:ext uri="{FF2B5EF4-FFF2-40B4-BE49-F238E27FC236}">
                  <a16:creationId xmlns:a16="http://schemas.microsoft.com/office/drawing/2014/main" id="{14DE80D6-1B8C-94BC-F24E-3DC0ADDB67E7}"/>
                </a:ext>
              </a:extLst>
            </p:cNvPr>
            <p:cNvSpPr/>
            <p:nvPr/>
          </p:nvSpPr>
          <p:spPr>
            <a:xfrm>
              <a:off x="1415013" y="1913650"/>
              <a:ext cx="691200" cy="691200"/>
            </a:xfrm>
            <a:prstGeom prst="snip1Rect">
              <a:avLst>
                <a:gd name="adj" fmla="val 16667"/>
              </a:avLst>
            </a:prstGeom>
            <a:solidFill>
              <a:srgbClr val="9AA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4" name="Google Shape;189;p29">
              <a:extLst>
                <a:ext uri="{FF2B5EF4-FFF2-40B4-BE49-F238E27FC236}">
                  <a16:creationId xmlns:a16="http://schemas.microsoft.com/office/drawing/2014/main" id="{6B888BED-D4AC-5E20-CE2C-9CE0792C2A91}"/>
                </a:ext>
              </a:extLst>
            </p:cNvPr>
            <p:cNvGrpSpPr/>
            <p:nvPr/>
          </p:nvGrpSpPr>
          <p:grpSpPr>
            <a:xfrm>
              <a:off x="1585536" y="2084531"/>
              <a:ext cx="350167" cy="349434"/>
              <a:chOff x="3541011" y="1508594"/>
              <a:chExt cx="350167" cy="349434"/>
            </a:xfrm>
          </p:grpSpPr>
          <p:sp>
            <p:nvSpPr>
              <p:cNvPr id="56" name="Google Shape;190;p29">
                <a:extLst>
                  <a:ext uri="{FF2B5EF4-FFF2-40B4-BE49-F238E27FC236}">
                    <a16:creationId xmlns:a16="http://schemas.microsoft.com/office/drawing/2014/main" id="{B519D9D7-661C-473D-9F9B-517BF2EA7D3E}"/>
                  </a:ext>
                </a:extLst>
              </p:cNvPr>
              <p:cNvSpPr/>
              <p:nvPr/>
            </p:nvSpPr>
            <p:spPr>
              <a:xfrm>
                <a:off x="3600879" y="1568270"/>
                <a:ext cx="230049" cy="289758"/>
              </a:xfrm>
              <a:custGeom>
                <a:avLst/>
                <a:gdLst/>
                <a:ahLst/>
                <a:cxnLst/>
                <a:rect l="l" t="t" r="r" b="b"/>
                <a:pathLst>
                  <a:path w="7228" h="9104" extrusionOk="0">
                    <a:moveTo>
                      <a:pt x="3810" y="3781"/>
                    </a:moveTo>
                    <a:cubicBezTo>
                      <a:pt x="4001" y="3781"/>
                      <a:pt x="4156" y="3936"/>
                      <a:pt x="4156" y="4138"/>
                    </a:cubicBezTo>
                    <a:lnTo>
                      <a:pt x="4156" y="4472"/>
                    </a:lnTo>
                    <a:cubicBezTo>
                      <a:pt x="4144" y="4757"/>
                      <a:pt x="3906" y="4995"/>
                      <a:pt x="3632" y="4995"/>
                    </a:cubicBezTo>
                    <a:cubicBezTo>
                      <a:pt x="3334" y="4995"/>
                      <a:pt x="3108" y="4757"/>
                      <a:pt x="3108" y="4472"/>
                    </a:cubicBezTo>
                    <a:lnTo>
                      <a:pt x="3108" y="4138"/>
                    </a:lnTo>
                    <a:cubicBezTo>
                      <a:pt x="3108" y="3936"/>
                      <a:pt x="3275" y="3781"/>
                      <a:pt x="3465" y="3781"/>
                    </a:cubicBezTo>
                    <a:close/>
                    <a:moveTo>
                      <a:pt x="3787" y="5329"/>
                    </a:moveTo>
                    <a:lnTo>
                      <a:pt x="3787" y="5400"/>
                    </a:lnTo>
                    <a:cubicBezTo>
                      <a:pt x="3810" y="5460"/>
                      <a:pt x="3822" y="5519"/>
                      <a:pt x="3846" y="5567"/>
                    </a:cubicBezTo>
                    <a:lnTo>
                      <a:pt x="3632" y="5781"/>
                    </a:lnTo>
                    <a:lnTo>
                      <a:pt x="3596" y="5781"/>
                    </a:lnTo>
                    <a:lnTo>
                      <a:pt x="3370" y="5567"/>
                    </a:lnTo>
                    <a:cubicBezTo>
                      <a:pt x="3406" y="5519"/>
                      <a:pt x="3417" y="5460"/>
                      <a:pt x="3417" y="5400"/>
                    </a:cubicBezTo>
                    <a:lnTo>
                      <a:pt x="3417" y="5329"/>
                    </a:lnTo>
                    <a:close/>
                    <a:moveTo>
                      <a:pt x="3617" y="361"/>
                    </a:moveTo>
                    <a:cubicBezTo>
                      <a:pt x="4471" y="361"/>
                      <a:pt x="5286" y="670"/>
                      <a:pt x="5918" y="1257"/>
                    </a:cubicBezTo>
                    <a:cubicBezTo>
                      <a:pt x="6573" y="1888"/>
                      <a:pt x="6942" y="2733"/>
                      <a:pt x="6942" y="3638"/>
                    </a:cubicBezTo>
                    <a:cubicBezTo>
                      <a:pt x="6906" y="4281"/>
                      <a:pt x="6692" y="4936"/>
                      <a:pt x="6323" y="5484"/>
                    </a:cubicBezTo>
                    <a:cubicBezTo>
                      <a:pt x="5953" y="6019"/>
                      <a:pt x="5430" y="6436"/>
                      <a:pt x="4822" y="6674"/>
                    </a:cubicBezTo>
                    <a:cubicBezTo>
                      <a:pt x="4620" y="6758"/>
                      <a:pt x="4501" y="6948"/>
                      <a:pt x="4501" y="7139"/>
                    </a:cubicBezTo>
                    <a:lnTo>
                      <a:pt x="4501" y="7591"/>
                    </a:lnTo>
                    <a:cubicBezTo>
                      <a:pt x="4501" y="7662"/>
                      <a:pt x="4489" y="7722"/>
                      <a:pt x="4441" y="7781"/>
                    </a:cubicBezTo>
                    <a:lnTo>
                      <a:pt x="4287" y="8032"/>
                    </a:lnTo>
                    <a:cubicBezTo>
                      <a:pt x="4263" y="8043"/>
                      <a:pt x="4251" y="8079"/>
                      <a:pt x="4251" y="8091"/>
                    </a:cubicBezTo>
                    <a:lnTo>
                      <a:pt x="3025" y="8091"/>
                    </a:lnTo>
                    <a:cubicBezTo>
                      <a:pt x="3013" y="8079"/>
                      <a:pt x="3013" y="8043"/>
                      <a:pt x="3001" y="8032"/>
                    </a:cubicBezTo>
                    <a:lnTo>
                      <a:pt x="2834" y="7781"/>
                    </a:lnTo>
                    <a:cubicBezTo>
                      <a:pt x="2786" y="7722"/>
                      <a:pt x="2775" y="7651"/>
                      <a:pt x="2775" y="7591"/>
                    </a:cubicBezTo>
                    <a:lnTo>
                      <a:pt x="2775" y="6067"/>
                    </a:lnTo>
                    <a:cubicBezTo>
                      <a:pt x="2775" y="5996"/>
                      <a:pt x="2822" y="5936"/>
                      <a:pt x="2882" y="5900"/>
                    </a:cubicBezTo>
                    <a:lnTo>
                      <a:pt x="3167" y="5769"/>
                    </a:lnTo>
                    <a:lnTo>
                      <a:pt x="3417" y="6019"/>
                    </a:lnTo>
                    <a:cubicBezTo>
                      <a:pt x="3477" y="6079"/>
                      <a:pt x="3560" y="6127"/>
                      <a:pt x="3656" y="6127"/>
                    </a:cubicBezTo>
                    <a:cubicBezTo>
                      <a:pt x="3751" y="6127"/>
                      <a:pt x="3834" y="6103"/>
                      <a:pt x="3894" y="6019"/>
                    </a:cubicBezTo>
                    <a:lnTo>
                      <a:pt x="4144" y="5769"/>
                    </a:lnTo>
                    <a:lnTo>
                      <a:pt x="4429" y="5900"/>
                    </a:lnTo>
                    <a:cubicBezTo>
                      <a:pt x="4489" y="5936"/>
                      <a:pt x="4537" y="5996"/>
                      <a:pt x="4537" y="6067"/>
                    </a:cubicBezTo>
                    <a:lnTo>
                      <a:pt x="4537" y="6198"/>
                    </a:lnTo>
                    <a:cubicBezTo>
                      <a:pt x="4537" y="6293"/>
                      <a:pt x="4608" y="6365"/>
                      <a:pt x="4703" y="6365"/>
                    </a:cubicBezTo>
                    <a:cubicBezTo>
                      <a:pt x="4787" y="6365"/>
                      <a:pt x="4858" y="6293"/>
                      <a:pt x="4858" y="6198"/>
                    </a:cubicBezTo>
                    <a:lnTo>
                      <a:pt x="4858" y="6067"/>
                    </a:lnTo>
                    <a:cubicBezTo>
                      <a:pt x="4858" y="5877"/>
                      <a:pt x="4763" y="5698"/>
                      <a:pt x="4584" y="5626"/>
                    </a:cubicBezTo>
                    <a:lnTo>
                      <a:pt x="4179" y="5412"/>
                    </a:lnTo>
                    <a:lnTo>
                      <a:pt x="4179" y="5400"/>
                    </a:lnTo>
                    <a:lnTo>
                      <a:pt x="4179" y="5162"/>
                    </a:lnTo>
                    <a:cubicBezTo>
                      <a:pt x="4382" y="5007"/>
                      <a:pt x="4525" y="4757"/>
                      <a:pt x="4525" y="4472"/>
                    </a:cubicBezTo>
                    <a:lnTo>
                      <a:pt x="4525" y="4138"/>
                    </a:lnTo>
                    <a:cubicBezTo>
                      <a:pt x="4525" y="3757"/>
                      <a:pt x="4227" y="3448"/>
                      <a:pt x="3834" y="3448"/>
                    </a:cubicBezTo>
                    <a:lnTo>
                      <a:pt x="3489" y="3448"/>
                    </a:lnTo>
                    <a:cubicBezTo>
                      <a:pt x="3120" y="3448"/>
                      <a:pt x="2810" y="3745"/>
                      <a:pt x="2810" y="4138"/>
                    </a:cubicBezTo>
                    <a:lnTo>
                      <a:pt x="2810" y="4472"/>
                    </a:lnTo>
                    <a:cubicBezTo>
                      <a:pt x="2810" y="4757"/>
                      <a:pt x="2941" y="4995"/>
                      <a:pt x="3156" y="5162"/>
                    </a:cubicBezTo>
                    <a:lnTo>
                      <a:pt x="3156" y="5400"/>
                    </a:lnTo>
                    <a:lnTo>
                      <a:pt x="3156" y="5412"/>
                    </a:lnTo>
                    <a:lnTo>
                      <a:pt x="2751" y="5626"/>
                    </a:lnTo>
                    <a:cubicBezTo>
                      <a:pt x="2572" y="5710"/>
                      <a:pt x="2465" y="5877"/>
                      <a:pt x="2465" y="6067"/>
                    </a:cubicBezTo>
                    <a:lnTo>
                      <a:pt x="2465" y="6674"/>
                    </a:lnTo>
                    <a:cubicBezTo>
                      <a:pt x="1882" y="6460"/>
                      <a:pt x="1381" y="6055"/>
                      <a:pt x="1012" y="5567"/>
                    </a:cubicBezTo>
                    <a:cubicBezTo>
                      <a:pt x="572" y="4984"/>
                      <a:pt x="369" y="4281"/>
                      <a:pt x="381" y="3567"/>
                    </a:cubicBezTo>
                    <a:cubicBezTo>
                      <a:pt x="393" y="2745"/>
                      <a:pt x="727" y="1959"/>
                      <a:pt x="1310" y="1364"/>
                    </a:cubicBezTo>
                    <a:cubicBezTo>
                      <a:pt x="1882" y="769"/>
                      <a:pt x="2655" y="412"/>
                      <a:pt x="3477" y="364"/>
                    </a:cubicBezTo>
                    <a:cubicBezTo>
                      <a:pt x="3524" y="362"/>
                      <a:pt x="3571" y="361"/>
                      <a:pt x="3617" y="361"/>
                    </a:cubicBezTo>
                    <a:close/>
                    <a:moveTo>
                      <a:pt x="4144" y="8424"/>
                    </a:moveTo>
                    <a:lnTo>
                      <a:pt x="4144" y="8782"/>
                    </a:lnTo>
                    <a:lnTo>
                      <a:pt x="3108" y="8794"/>
                    </a:lnTo>
                    <a:cubicBezTo>
                      <a:pt x="3108" y="8794"/>
                      <a:pt x="3096" y="8794"/>
                      <a:pt x="3096" y="8782"/>
                    </a:cubicBezTo>
                    <a:lnTo>
                      <a:pt x="3096" y="8424"/>
                    </a:lnTo>
                    <a:close/>
                    <a:moveTo>
                      <a:pt x="3635" y="0"/>
                    </a:moveTo>
                    <a:cubicBezTo>
                      <a:pt x="3563" y="0"/>
                      <a:pt x="3490" y="2"/>
                      <a:pt x="3417" y="7"/>
                    </a:cubicBezTo>
                    <a:cubicBezTo>
                      <a:pt x="2513" y="54"/>
                      <a:pt x="1667" y="435"/>
                      <a:pt x="1024" y="1114"/>
                    </a:cubicBezTo>
                    <a:cubicBezTo>
                      <a:pt x="381" y="1769"/>
                      <a:pt x="24" y="2626"/>
                      <a:pt x="12" y="3531"/>
                    </a:cubicBezTo>
                    <a:cubicBezTo>
                      <a:pt x="0" y="4341"/>
                      <a:pt x="238" y="5103"/>
                      <a:pt x="691" y="5734"/>
                    </a:cubicBezTo>
                    <a:cubicBezTo>
                      <a:pt x="1131" y="6317"/>
                      <a:pt x="1739" y="6781"/>
                      <a:pt x="2405" y="7019"/>
                    </a:cubicBezTo>
                    <a:lnTo>
                      <a:pt x="2405" y="7603"/>
                    </a:lnTo>
                    <a:cubicBezTo>
                      <a:pt x="2405" y="7734"/>
                      <a:pt x="2453" y="7865"/>
                      <a:pt x="2524" y="7972"/>
                    </a:cubicBezTo>
                    <a:lnTo>
                      <a:pt x="2691" y="8222"/>
                    </a:lnTo>
                    <a:cubicBezTo>
                      <a:pt x="2739" y="8282"/>
                      <a:pt x="2751" y="8353"/>
                      <a:pt x="2751" y="8413"/>
                    </a:cubicBezTo>
                    <a:lnTo>
                      <a:pt x="2751" y="8770"/>
                    </a:lnTo>
                    <a:cubicBezTo>
                      <a:pt x="2751" y="8948"/>
                      <a:pt x="2894" y="9103"/>
                      <a:pt x="3072" y="9103"/>
                    </a:cubicBezTo>
                    <a:lnTo>
                      <a:pt x="4108" y="9103"/>
                    </a:lnTo>
                    <a:cubicBezTo>
                      <a:pt x="4287" y="9103"/>
                      <a:pt x="4429" y="8948"/>
                      <a:pt x="4429" y="8770"/>
                    </a:cubicBezTo>
                    <a:lnTo>
                      <a:pt x="4429" y="8413"/>
                    </a:lnTo>
                    <a:cubicBezTo>
                      <a:pt x="4429" y="8341"/>
                      <a:pt x="4441" y="8282"/>
                      <a:pt x="4489" y="8222"/>
                    </a:cubicBezTo>
                    <a:lnTo>
                      <a:pt x="4656" y="7972"/>
                    </a:lnTo>
                    <a:cubicBezTo>
                      <a:pt x="4727" y="7865"/>
                      <a:pt x="4775" y="7734"/>
                      <a:pt x="4775" y="7603"/>
                    </a:cubicBezTo>
                    <a:lnTo>
                      <a:pt x="4775" y="7150"/>
                    </a:lnTo>
                    <a:cubicBezTo>
                      <a:pt x="4775" y="7079"/>
                      <a:pt x="4822" y="7008"/>
                      <a:pt x="4894" y="6984"/>
                    </a:cubicBezTo>
                    <a:cubicBezTo>
                      <a:pt x="5561" y="6734"/>
                      <a:pt x="6132" y="6269"/>
                      <a:pt x="6549" y="5698"/>
                    </a:cubicBezTo>
                    <a:cubicBezTo>
                      <a:pt x="6966" y="5079"/>
                      <a:pt x="7180" y="4388"/>
                      <a:pt x="7180" y="3638"/>
                    </a:cubicBezTo>
                    <a:cubicBezTo>
                      <a:pt x="7227" y="2614"/>
                      <a:pt x="6823" y="1674"/>
                      <a:pt x="6096" y="995"/>
                    </a:cubicBezTo>
                    <a:cubicBezTo>
                      <a:pt x="5422" y="354"/>
                      <a:pt x="4564" y="0"/>
                      <a:pt x="3635" y="0"/>
                    </a:cubicBezTo>
                    <a:close/>
                  </a:path>
                </a:pathLst>
              </a:custGeom>
              <a:solidFill>
                <a:srgbClr val="ECF0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191;p29">
                <a:extLst>
                  <a:ext uri="{FF2B5EF4-FFF2-40B4-BE49-F238E27FC236}">
                    <a16:creationId xmlns:a16="http://schemas.microsoft.com/office/drawing/2014/main" id="{77E53600-C7A6-C113-FDF3-AF2A5FD09DC1}"/>
                  </a:ext>
                </a:extLst>
              </p:cNvPr>
              <p:cNvSpPr/>
              <p:nvPr/>
            </p:nvSpPr>
            <p:spPr>
              <a:xfrm>
                <a:off x="3541011" y="1677980"/>
                <a:ext cx="48919" cy="1063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334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51"/>
                      <a:pt x="72" y="334"/>
                      <a:pt x="167" y="334"/>
                    </a:cubicBezTo>
                    <a:lnTo>
                      <a:pt x="1369" y="334"/>
                    </a:lnTo>
                    <a:cubicBezTo>
                      <a:pt x="1465" y="334"/>
                      <a:pt x="1536" y="251"/>
                      <a:pt x="1536" y="167"/>
                    </a:cubicBezTo>
                    <a:cubicBezTo>
                      <a:pt x="1536" y="72"/>
                      <a:pt x="1465" y="1"/>
                      <a:pt x="1369" y="1"/>
                    </a:cubicBezTo>
                    <a:close/>
                  </a:path>
                </a:pathLst>
              </a:custGeom>
              <a:solidFill>
                <a:srgbClr val="ECF0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192;p29">
                <a:extLst>
                  <a:ext uri="{FF2B5EF4-FFF2-40B4-BE49-F238E27FC236}">
                    <a16:creationId xmlns:a16="http://schemas.microsoft.com/office/drawing/2014/main" id="{B4843328-A3B1-850A-33A8-79EEB5EAD9AB}"/>
                  </a:ext>
                </a:extLst>
              </p:cNvPr>
              <p:cNvSpPr/>
              <p:nvPr/>
            </p:nvSpPr>
            <p:spPr>
              <a:xfrm>
                <a:off x="3842259" y="1677980"/>
                <a:ext cx="48919" cy="1063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334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51"/>
                      <a:pt x="72" y="334"/>
                      <a:pt x="167" y="334"/>
                    </a:cubicBezTo>
                    <a:lnTo>
                      <a:pt x="1370" y="334"/>
                    </a:lnTo>
                    <a:cubicBezTo>
                      <a:pt x="1465" y="334"/>
                      <a:pt x="1537" y="251"/>
                      <a:pt x="1537" y="167"/>
                    </a:cubicBezTo>
                    <a:cubicBezTo>
                      <a:pt x="1537" y="72"/>
                      <a:pt x="1465" y="1"/>
                      <a:pt x="1370" y="1"/>
                    </a:cubicBezTo>
                    <a:close/>
                  </a:path>
                </a:pathLst>
              </a:custGeom>
              <a:solidFill>
                <a:srgbClr val="ECF0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193;p29">
                <a:extLst>
                  <a:ext uri="{FF2B5EF4-FFF2-40B4-BE49-F238E27FC236}">
                    <a16:creationId xmlns:a16="http://schemas.microsoft.com/office/drawing/2014/main" id="{04A272D5-5AD9-925F-18EB-ECA47D1D8798}"/>
                  </a:ext>
                </a:extLst>
              </p:cNvPr>
              <p:cNvSpPr/>
              <p:nvPr/>
            </p:nvSpPr>
            <p:spPr>
              <a:xfrm>
                <a:off x="3711161" y="1508594"/>
                <a:ext cx="10248" cy="48537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525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55"/>
                    </a:cubicBezTo>
                    <a:lnTo>
                      <a:pt x="0" y="1370"/>
                    </a:lnTo>
                    <a:cubicBezTo>
                      <a:pt x="0" y="1453"/>
                      <a:pt x="72" y="1525"/>
                      <a:pt x="167" y="1525"/>
                    </a:cubicBezTo>
                    <a:cubicBezTo>
                      <a:pt x="250" y="1525"/>
                      <a:pt x="322" y="1453"/>
                      <a:pt x="322" y="1370"/>
                    </a:cubicBezTo>
                    <a:lnTo>
                      <a:pt x="322" y="155"/>
                    </a:lnTo>
                    <a:cubicBezTo>
                      <a:pt x="310" y="60"/>
                      <a:pt x="250" y="1"/>
                      <a:pt x="167" y="1"/>
                    </a:cubicBezTo>
                    <a:close/>
                  </a:path>
                </a:pathLst>
              </a:custGeom>
              <a:solidFill>
                <a:srgbClr val="ECF0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194;p29">
                <a:extLst>
                  <a:ext uri="{FF2B5EF4-FFF2-40B4-BE49-F238E27FC236}">
                    <a16:creationId xmlns:a16="http://schemas.microsoft.com/office/drawing/2014/main" id="{2B96345B-F160-94CB-5153-8CF0EE5CBC61}"/>
                  </a:ext>
                </a:extLst>
              </p:cNvPr>
              <p:cNvSpPr/>
              <p:nvPr/>
            </p:nvSpPr>
            <p:spPr>
              <a:xfrm>
                <a:off x="3633470" y="1792018"/>
                <a:ext cx="22757" cy="29249"/>
              </a:xfrm>
              <a:custGeom>
                <a:avLst/>
                <a:gdLst/>
                <a:ahLst/>
                <a:cxnLst/>
                <a:rect l="l" t="t" r="r" b="b"/>
                <a:pathLst>
                  <a:path w="715" h="919" extrusionOk="0">
                    <a:moveTo>
                      <a:pt x="525" y="1"/>
                    </a:moveTo>
                    <a:cubicBezTo>
                      <a:pt x="470" y="1"/>
                      <a:pt x="413" y="30"/>
                      <a:pt x="381" y="85"/>
                    </a:cubicBezTo>
                    <a:lnTo>
                      <a:pt x="48" y="680"/>
                    </a:lnTo>
                    <a:cubicBezTo>
                      <a:pt x="0" y="751"/>
                      <a:pt x="24" y="859"/>
                      <a:pt x="107" y="894"/>
                    </a:cubicBezTo>
                    <a:cubicBezTo>
                      <a:pt x="131" y="918"/>
                      <a:pt x="167" y="918"/>
                      <a:pt x="179" y="918"/>
                    </a:cubicBezTo>
                    <a:cubicBezTo>
                      <a:pt x="238" y="918"/>
                      <a:pt x="286" y="882"/>
                      <a:pt x="310" y="835"/>
                    </a:cubicBezTo>
                    <a:lnTo>
                      <a:pt x="655" y="240"/>
                    </a:lnTo>
                    <a:cubicBezTo>
                      <a:pt x="715" y="156"/>
                      <a:pt x="679" y="61"/>
                      <a:pt x="608" y="25"/>
                    </a:cubicBezTo>
                    <a:cubicBezTo>
                      <a:pt x="583" y="9"/>
                      <a:pt x="554" y="1"/>
                      <a:pt x="525" y="1"/>
                    </a:cubicBezTo>
                    <a:close/>
                  </a:path>
                </a:pathLst>
              </a:custGeom>
              <a:solidFill>
                <a:srgbClr val="ECF0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195;p29">
                <a:extLst>
                  <a:ext uri="{FF2B5EF4-FFF2-40B4-BE49-F238E27FC236}">
                    <a16:creationId xmlns:a16="http://schemas.microsoft.com/office/drawing/2014/main" id="{4A3D1786-6C14-DC3D-80A6-A38DC4C8F435}"/>
                  </a:ext>
                </a:extLst>
              </p:cNvPr>
              <p:cNvSpPr/>
              <p:nvPr/>
            </p:nvSpPr>
            <p:spPr>
              <a:xfrm>
                <a:off x="3775962" y="1545195"/>
                <a:ext cx="22757" cy="28995"/>
              </a:xfrm>
              <a:custGeom>
                <a:avLst/>
                <a:gdLst/>
                <a:ahLst/>
                <a:cxnLst/>
                <a:rect l="l" t="t" r="r" b="b"/>
                <a:pathLst>
                  <a:path w="715" h="911" extrusionOk="0">
                    <a:moveTo>
                      <a:pt x="534" y="1"/>
                    </a:moveTo>
                    <a:cubicBezTo>
                      <a:pt x="476" y="1"/>
                      <a:pt x="418" y="28"/>
                      <a:pt x="393" y="77"/>
                    </a:cubicBezTo>
                    <a:lnTo>
                      <a:pt x="48" y="672"/>
                    </a:lnTo>
                    <a:cubicBezTo>
                      <a:pt x="0" y="744"/>
                      <a:pt x="36" y="851"/>
                      <a:pt x="107" y="898"/>
                    </a:cubicBezTo>
                    <a:cubicBezTo>
                      <a:pt x="131" y="910"/>
                      <a:pt x="167" y="910"/>
                      <a:pt x="179" y="910"/>
                    </a:cubicBezTo>
                    <a:cubicBezTo>
                      <a:pt x="238" y="910"/>
                      <a:pt x="286" y="887"/>
                      <a:pt x="310" y="839"/>
                    </a:cubicBezTo>
                    <a:lnTo>
                      <a:pt x="655" y="244"/>
                    </a:lnTo>
                    <a:cubicBezTo>
                      <a:pt x="714" y="172"/>
                      <a:pt x="691" y="65"/>
                      <a:pt x="607" y="17"/>
                    </a:cubicBezTo>
                    <a:cubicBezTo>
                      <a:pt x="585" y="6"/>
                      <a:pt x="560" y="1"/>
                      <a:pt x="534" y="1"/>
                    </a:cubicBezTo>
                    <a:close/>
                  </a:path>
                </a:pathLst>
              </a:custGeom>
              <a:solidFill>
                <a:srgbClr val="ECF0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196;p29">
                <a:extLst>
                  <a:ext uri="{FF2B5EF4-FFF2-40B4-BE49-F238E27FC236}">
                    <a16:creationId xmlns:a16="http://schemas.microsoft.com/office/drawing/2014/main" id="{AE993DFE-9BE9-6D01-36EE-428C1441850E}"/>
                  </a:ext>
                </a:extLst>
              </p:cNvPr>
              <p:cNvSpPr/>
              <p:nvPr/>
            </p:nvSpPr>
            <p:spPr>
              <a:xfrm>
                <a:off x="3577390" y="1601498"/>
                <a:ext cx="31095" cy="21197"/>
              </a:xfrm>
              <a:custGeom>
                <a:avLst/>
                <a:gdLst/>
                <a:ahLst/>
                <a:cxnLst/>
                <a:rect l="l" t="t" r="r" b="b"/>
                <a:pathLst>
                  <a:path w="977" h="666" extrusionOk="0">
                    <a:moveTo>
                      <a:pt x="199" y="1"/>
                    </a:moveTo>
                    <a:cubicBezTo>
                      <a:pt x="141" y="1"/>
                      <a:pt x="80" y="33"/>
                      <a:pt x="48" y="82"/>
                    </a:cubicBezTo>
                    <a:cubicBezTo>
                      <a:pt x="0" y="153"/>
                      <a:pt x="36" y="261"/>
                      <a:pt x="107" y="308"/>
                    </a:cubicBezTo>
                    <a:lnTo>
                      <a:pt x="703" y="642"/>
                    </a:lnTo>
                    <a:cubicBezTo>
                      <a:pt x="738" y="665"/>
                      <a:pt x="762" y="665"/>
                      <a:pt x="774" y="665"/>
                    </a:cubicBezTo>
                    <a:cubicBezTo>
                      <a:pt x="834" y="665"/>
                      <a:pt x="881" y="630"/>
                      <a:pt x="917" y="594"/>
                    </a:cubicBezTo>
                    <a:cubicBezTo>
                      <a:pt x="976" y="499"/>
                      <a:pt x="941" y="415"/>
                      <a:pt x="869" y="368"/>
                    </a:cubicBezTo>
                    <a:lnTo>
                      <a:pt x="274" y="22"/>
                    </a:lnTo>
                    <a:cubicBezTo>
                      <a:pt x="252" y="7"/>
                      <a:pt x="226" y="1"/>
                      <a:pt x="199" y="1"/>
                    </a:cubicBezTo>
                    <a:close/>
                  </a:path>
                </a:pathLst>
              </a:custGeom>
              <a:solidFill>
                <a:srgbClr val="ECF0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197;p29">
                <a:extLst>
                  <a:ext uri="{FF2B5EF4-FFF2-40B4-BE49-F238E27FC236}">
                    <a16:creationId xmlns:a16="http://schemas.microsoft.com/office/drawing/2014/main" id="{0E0826A3-083A-F305-591C-51F82FF36D8D}"/>
                  </a:ext>
                </a:extLst>
              </p:cNvPr>
              <p:cNvSpPr/>
              <p:nvPr/>
            </p:nvSpPr>
            <p:spPr>
              <a:xfrm>
                <a:off x="3823703" y="1743608"/>
                <a:ext cx="31095" cy="21197"/>
              </a:xfrm>
              <a:custGeom>
                <a:avLst/>
                <a:gdLst/>
                <a:ahLst/>
                <a:cxnLst/>
                <a:rect l="l" t="t" r="r" b="b"/>
                <a:pathLst>
                  <a:path w="977" h="666" extrusionOk="0">
                    <a:moveTo>
                      <a:pt x="199" y="1"/>
                    </a:moveTo>
                    <a:cubicBezTo>
                      <a:pt x="141" y="1"/>
                      <a:pt x="81" y="33"/>
                      <a:pt x="48" y="82"/>
                    </a:cubicBezTo>
                    <a:cubicBezTo>
                      <a:pt x="0" y="153"/>
                      <a:pt x="36" y="260"/>
                      <a:pt x="107" y="308"/>
                    </a:cubicBezTo>
                    <a:lnTo>
                      <a:pt x="703" y="641"/>
                    </a:lnTo>
                    <a:cubicBezTo>
                      <a:pt x="738" y="665"/>
                      <a:pt x="762" y="665"/>
                      <a:pt x="774" y="665"/>
                    </a:cubicBezTo>
                    <a:cubicBezTo>
                      <a:pt x="834" y="665"/>
                      <a:pt x="881" y="629"/>
                      <a:pt x="917" y="594"/>
                    </a:cubicBezTo>
                    <a:cubicBezTo>
                      <a:pt x="977" y="510"/>
                      <a:pt x="953" y="415"/>
                      <a:pt x="869" y="368"/>
                    </a:cubicBezTo>
                    <a:lnTo>
                      <a:pt x="274" y="22"/>
                    </a:lnTo>
                    <a:cubicBezTo>
                      <a:pt x="252" y="7"/>
                      <a:pt x="226" y="1"/>
                      <a:pt x="199" y="1"/>
                    </a:cubicBezTo>
                    <a:close/>
                  </a:path>
                </a:pathLst>
              </a:custGeom>
              <a:solidFill>
                <a:srgbClr val="ECF0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198;p29">
                <a:extLst>
                  <a:ext uri="{FF2B5EF4-FFF2-40B4-BE49-F238E27FC236}">
                    <a16:creationId xmlns:a16="http://schemas.microsoft.com/office/drawing/2014/main" id="{3BECA95A-1535-E2C3-C03F-B67FD36E1AD7}"/>
                  </a:ext>
                </a:extLst>
              </p:cNvPr>
              <p:cNvSpPr/>
              <p:nvPr/>
            </p:nvSpPr>
            <p:spPr>
              <a:xfrm>
                <a:off x="3775962" y="1792018"/>
                <a:ext cx="22757" cy="29249"/>
              </a:xfrm>
              <a:custGeom>
                <a:avLst/>
                <a:gdLst/>
                <a:ahLst/>
                <a:cxnLst/>
                <a:rect l="l" t="t" r="r" b="b"/>
                <a:pathLst>
                  <a:path w="715" h="919" extrusionOk="0">
                    <a:moveTo>
                      <a:pt x="190" y="1"/>
                    </a:moveTo>
                    <a:cubicBezTo>
                      <a:pt x="160" y="1"/>
                      <a:pt x="132" y="9"/>
                      <a:pt x="107" y="25"/>
                    </a:cubicBezTo>
                    <a:cubicBezTo>
                      <a:pt x="36" y="61"/>
                      <a:pt x="0" y="168"/>
                      <a:pt x="48" y="240"/>
                    </a:cubicBezTo>
                    <a:lnTo>
                      <a:pt x="393" y="835"/>
                    </a:lnTo>
                    <a:cubicBezTo>
                      <a:pt x="417" y="882"/>
                      <a:pt x="476" y="918"/>
                      <a:pt x="524" y="918"/>
                    </a:cubicBezTo>
                    <a:cubicBezTo>
                      <a:pt x="548" y="918"/>
                      <a:pt x="583" y="918"/>
                      <a:pt x="595" y="894"/>
                    </a:cubicBezTo>
                    <a:cubicBezTo>
                      <a:pt x="691" y="859"/>
                      <a:pt x="714" y="751"/>
                      <a:pt x="667" y="680"/>
                    </a:cubicBezTo>
                    <a:lnTo>
                      <a:pt x="333" y="85"/>
                    </a:lnTo>
                    <a:cubicBezTo>
                      <a:pt x="302" y="30"/>
                      <a:pt x="245" y="1"/>
                      <a:pt x="190" y="1"/>
                    </a:cubicBezTo>
                    <a:close/>
                  </a:path>
                </a:pathLst>
              </a:custGeom>
              <a:solidFill>
                <a:srgbClr val="ECF0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199;p29">
                <a:extLst>
                  <a:ext uri="{FF2B5EF4-FFF2-40B4-BE49-F238E27FC236}">
                    <a16:creationId xmlns:a16="http://schemas.microsoft.com/office/drawing/2014/main" id="{4900E9E8-6D1A-5096-12D3-8F3B8CCA570B}"/>
                  </a:ext>
                </a:extLst>
              </p:cNvPr>
              <p:cNvSpPr/>
              <p:nvPr/>
            </p:nvSpPr>
            <p:spPr>
              <a:xfrm>
                <a:off x="3633470" y="1545195"/>
                <a:ext cx="22757" cy="28995"/>
              </a:xfrm>
              <a:custGeom>
                <a:avLst/>
                <a:gdLst/>
                <a:ahLst/>
                <a:cxnLst/>
                <a:rect l="l" t="t" r="r" b="b"/>
                <a:pathLst>
                  <a:path w="715" h="911" extrusionOk="0">
                    <a:moveTo>
                      <a:pt x="181" y="1"/>
                    </a:moveTo>
                    <a:cubicBezTo>
                      <a:pt x="155" y="1"/>
                      <a:pt x="130" y="6"/>
                      <a:pt x="107" y="17"/>
                    </a:cubicBezTo>
                    <a:cubicBezTo>
                      <a:pt x="24" y="65"/>
                      <a:pt x="0" y="172"/>
                      <a:pt x="48" y="244"/>
                    </a:cubicBezTo>
                    <a:lnTo>
                      <a:pt x="381" y="839"/>
                    </a:lnTo>
                    <a:cubicBezTo>
                      <a:pt x="417" y="887"/>
                      <a:pt x="477" y="910"/>
                      <a:pt x="524" y="910"/>
                    </a:cubicBezTo>
                    <a:cubicBezTo>
                      <a:pt x="548" y="910"/>
                      <a:pt x="584" y="910"/>
                      <a:pt x="596" y="898"/>
                    </a:cubicBezTo>
                    <a:cubicBezTo>
                      <a:pt x="679" y="851"/>
                      <a:pt x="715" y="744"/>
                      <a:pt x="667" y="672"/>
                    </a:cubicBezTo>
                    <a:lnTo>
                      <a:pt x="322" y="77"/>
                    </a:lnTo>
                    <a:cubicBezTo>
                      <a:pt x="297" y="28"/>
                      <a:pt x="238" y="1"/>
                      <a:pt x="181" y="1"/>
                    </a:cubicBezTo>
                    <a:close/>
                  </a:path>
                </a:pathLst>
              </a:custGeom>
              <a:solidFill>
                <a:srgbClr val="ECF0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200;p29">
                <a:extLst>
                  <a:ext uri="{FF2B5EF4-FFF2-40B4-BE49-F238E27FC236}">
                    <a16:creationId xmlns:a16="http://schemas.microsoft.com/office/drawing/2014/main" id="{46063778-71F6-6827-4533-6B8F33EEFDFE}"/>
                  </a:ext>
                </a:extLst>
              </p:cNvPr>
              <p:cNvSpPr/>
              <p:nvPr/>
            </p:nvSpPr>
            <p:spPr>
              <a:xfrm>
                <a:off x="3823703" y="1601498"/>
                <a:ext cx="31095" cy="21197"/>
              </a:xfrm>
              <a:custGeom>
                <a:avLst/>
                <a:gdLst/>
                <a:ahLst/>
                <a:cxnLst/>
                <a:rect l="l" t="t" r="r" b="b"/>
                <a:pathLst>
                  <a:path w="977" h="666" extrusionOk="0">
                    <a:moveTo>
                      <a:pt x="778" y="1"/>
                    </a:moveTo>
                    <a:cubicBezTo>
                      <a:pt x="751" y="1"/>
                      <a:pt x="725" y="7"/>
                      <a:pt x="703" y="22"/>
                    </a:cubicBezTo>
                    <a:lnTo>
                      <a:pt x="107" y="368"/>
                    </a:lnTo>
                    <a:cubicBezTo>
                      <a:pt x="36" y="415"/>
                      <a:pt x="0" y="511"/>
                      <a:pt x="48" y="594"/>
                    </a:cubicBezTo>
                    <a:cubicBezTo>
                      <a:pt x="84" y="630"/>
                      <a:pt x="143" y="665"/>
                      <a:pt x="179" y="665"/>
                    </a:cubicBezTo>
                    <a:cubicBezTo>
                      <a:pt x="215" y="665"/>
                      <a:pt x="238" y="665"/>
                      <a:pt x="262" y="653"/>
                    </a:cubicBezTo>
                    <a:lnTo>
                      <a:pt x="857" y="308"/>
                    </a:lnTo>
                    <a:cubicBezTo>
                      <a:pt x="953" y="249"/>
                      <a:pt x="977" y="153"/>
                      <a:pt x="929" y="82"/>
                    </a:cubicBezTo>
                    <a:cubicBezTo>
                      <a:pt x="896" y="33"/>
                      <a:pt x="836" y="1"/>
                      <a:pt x="778" y="1"/>
                    </a:cubicBezTo>
                    <a:close/>
                  </a:path>
                </a:pathLst>
              </a:custGeom>
              <a:solidFill>
                <a:srgbClr val="ECF0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201;p29">
                <a:extLst>
                  <a:ext uri="{FF2B5EF4-FFF2-40B4-BE49-F238E27FC236}">
                    <a16:creationId xmlns:a16="http://schemas.microsoft.com/office/drawing/2014/main" id="{B08592E6-631A-EC95-0CE9-497AE1D1E43A}"/>
                  </a:ext>
                </a:extLst>
              </p:cNvPr>
              <p:cNvSpPr/>
              <p:nvPr/>
            </p:nvSpPr>
            <p:spPr>
              <a:xfrm>
                <a:off x="3577390" y="1743608"/>
                <a:ext cx="31095" cy="21197"/>
              </a:xfrm>
              <a:custGeom>
                <a:avLst/>
                <a:gdLst/>
                <a:ahLst/>
                <a:cxnLst/>
                <a:rect l="l" t="t" r="r" b="b"/>
                <a:pathLst>
                  <a:path w="977" h="666" extrusionOk="0">
                    <a:moveTo>
                      <a:pt x="778" y="1"/>
                    </a:moveTo>
                    <a:cubicBezTo>
                      <a:pt x="751" y="1"/>
                      <a:pt x="725" y="7"/>
                      <a:pt x="703" y="22"/>
                    </a:cubicBezTo>
                    <a:lnTo>
                      <a:pt x="107" y="368"/>
                    </a:lnTo>
                    <a:cubicBezTo>
                      <a:pt x="36" y="415"/>
                      <a:pt x="0" y="510"/>
                      <a:pt x="48" y="594"/>
                    </a:cubicBezTo>
                    <a:cubicBezTo>
                      <a:pt x="84" y="629"/>
                      <a:pt x="143" y="665"/>
                      <a:pt x="179" y="665"/>
                    </a:cubicBezTo>
                    <a:cubicBezTo>
                      <a:pt x="214" y="665"/>
                      <a:pt x="238" y="665"/>
                      <a:pt x="262" y="653"/>
                    </a:cubicBezTo>
                    <a:lnTo>
                      <a:pt x="857" y="308"/>
                    </a:lnTo>
                    <a:cubicBezTo>
                      <a:pt x="941" y="260"/>
                      <a:pt x="976" y="153"/>
                      <a:pt x="929" y="82"/>
                    </a:cubicBezTo>
                    <a:cubicBezTo>
                      <a:pt x="896" y="33"/>
                      <a:pt x="835" y="1"/>
                      <a:pt x="778" y="1"/>
                    </a:cubicBezTo>
                    <a:close/>
                  </a:path>
                </a:pathLst>
              </a:custGeom>
              <a:solidFill>
                <a:srgbClr val="ECF0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202;p29">
                <a:extLst>
                  <a:ext uri="{FF2B5EF4-FFF2-40B4-BE49-F238E27FC236}">
                    <a16:creationId xmlns:a16="http://schemas.microsoft.com/office/drawing/2014/main" id="{452C4897-7926-F950-D9A8-F8AE3C118740}"/>
                  </a:ext>
                </a:extLst>
              </p:cNvPr>
              <p:cNvSpPr/>
              <p:nvPr/>
            </p:nvSpPr>
            <p:spPr>
              <a:xfrm>
                <a:off x="3732358" y="1593032"/>
                <a:ext cx="71294" cy="6225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956" extrusionOk="0">
                    <a:moveTo>
                      <a:pt x="186" y="1"/>
                    </a:moveTo>
                    <a:cubicBezTo>
                      <a:pt x="103" y="1"/>
                      <a:pt x="34" y="47"/>
                      <a:pt x="13" y="122"/>
                    </a:cubicBezTo>
                    <a:cubicBezTo>
                      <a:pt x="1" y="217"/>
                      <a:pt x="48" y="300"/>
                      <a:pt x="132" y="324"/>
                    </a:cubicBezTo>
                    <a:cubicBezTo>
                      <a:pt x="930" y="527"/>
                      <a:pt x="1584" y="1098"/>
                      <a:pt x="1894" y="1848"/>
                    </a:cubicBezTo>
                    <a:cubicBezTo>
                      <a:pt x="1918" y="1908"/>
                      <a:pt x="1977" y="1955"/>
                      <a:pt x="2037" y="1955"/>
                    </a:cubicBezTo>
                    <a:cubicBezTo>
                      <a:pt x="2061" y="1955"/>
                      <a:pt x="2084" y="1955"/>
                      <a:pt x="2096" y="1943"/>
                    </a:cubicBezTo>
                    <a:cubicBezTo>
                      <a:pt x="2192" y="1908"/>
                      <a:pt x="2239" y="1824"/>
                      <a:pt x="2192" y="1729"/>
                    </a:cubicBezTo>
                    <a:cubicBezTo>
                      <a:pt x="1846" y="884"/>
                      <a:pt x="1108" y="229"/>
                      <a:pt x="215" y="3"/>
                    </a:cubicBezTo>
                    <a:cubicBezTo>
                      <a:pt x="205" y="1"/>
                      <a:pt x="196" y="1"/>
                      <a:pt x="186" y="1"/>
                    </a:cubicBezTo>
                    <a:close/>
                  </a:path>
                </a:pathLst>
              </a:custGeom>
              <a:solidFill>
                <a:srgbClr val="ECF0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B9CA070-C971-667B-2E6B-BE849093B811}"/>
              </a:ext>
            </a:extLst>
          </p:cNvPr>
          <p:cNvGrpSpPr/>
          <p:nvPr/>
        </p:nvGrpSpPr>
        <p:grpSpPr>
          <a:xfrm>
            <a:off x="878637" y="4359200"/>
            <a:ext cx="691200" cy="691200"/>
            <a:chOff x="4223988" y="1928625"/>
            <a:chExt cx="691200" cy="691200"/>
          </a:xfrm>
        </p:grpSpPr>
        <p:sp>
          <p:nvSpPr>
            <p:cNvPr id="87" name="Google Shape;180;p29">
              <a:extLst>
                <a:ext uri="{FF2B5EF4-FFF2-40B4-BE49-F238E27FC236}">
                  <a16:creationId xmlns:a16="http://schemas.microsoft.com/office/drawing/2014/main" id="{95F940F8-FC10-B8F0-A3D9-18C8E3EFC6AA}"/>
                </a:ext>
              </a:extLst>
            </p:cNvPr>
            <p:cNvSpPr/>
            <p:nvPr/>
          </p:nvSpPr>
          <p:spPr>
            <a:xfrm>
              <a:off x="4223988" y="1928625"/>
              <a:ext cx="691200" cy="691200"/>
            </a:xfrm>
            <a:prstGeom prst="snip1Rect">
              <a:avLst>
                <a:gd name="adj" fmla="val 16667"/>
              </a:avLst>
            </a:prstGeom>
            <a:solidFill>
              <a:srgbClr val="9AA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8" name="Google Shape;185;p29">
              <a:extLst>
                <a:ext uri="{FF2B5EF4-FFF2-40B4-BE49-F238E27FC236}">
                  <a16:creationId xmlns:a16="http://schemas.microsoft.com/office/drawing/2014/main" id="{AB3EC468-FB61-CCC2-4D63-6B77EC70C351}"/>
                </a:ext>
              </a:extLst>
            </p:cNvPr>
            <p:cNvGrpSpPr/>
            <p:nvPr/>
          </p:nvGrpSpPr>
          <p:grpSpPr>
            <a:xfrm>
              <a:off x="4407769" y="2128744"/>
              <a:ext cx="309515" cy="305650"/>
              <a:chOff x="7993805" y="2427122"/>
              <a:chExt cx="356256" cy="351808"/>
            </a:xfrm>
          </p:grpSpPr>
          <p:sp>
            <p:nvSpPr>
              <p:cNvPr id="89" name="Google Shape;186;p29">
                <a:extLst>
                  <a:ext uri="{FF2B5EF4-FFF2-40B4-BE49-F238E27FC236}">
                    <a16:creationId xmlns:a16="http://schemas.microsoft.com/office/drawing/2014/main" id="{FEF9E2D4-C3A7-171A-5B0B-8BA68F33D0B7}"/>
                  </a:ext>
                </a:extLst>
              </p:cNvPr>
              <p:cNvSpPr/>
              <p:nvPr/>
            </p:nvSpPr>
            <p:spPr>
              <a:xfrm>
                <a:off x="8154957" y="2427122"/>
                <a:ext cx="195104" cy="194464"/>
              </a:xfrm>
              <a:custGeom>
                <a:avLst/>
                <a:gdLst/>
                <a:ahLst/>
                <a:cxnLst/>
                <a:rect l="l" t="t" r="r" b="b"/>
                <a:pathLst>
                  <a:path w="6097" h="6077" extrusionOk="0">
                    <a:moveTo>
                      <a:pt x="299" y="0"/>
                    </a:moveTo>
                    <a:cubicBezTo>
                      <a:pt x="228" y="0"/>
                      <a:pt x="159" y="25"/>
                      <a:pt x="108" y="76"/>
                    </a:cubicBezTo>
                    <a:cubicBezTo>
                      <a:pt x="13" y="171"/>
                      <a:pt x="1" y="290"/>
                      <a:pt x="60" y="409"/>
                    </a:cubicBezTo>
                    <a:cubicBezTo>
                      <a:pt x="406" y="1028"/>
                      <a:pt x="644" y="1790"/>
                      <a:pt x="858" y="2517"/>
                    </a:cubicBezTo>
                    <a:cubicBezTo>
                      <a:pt x="1191" y="3588"/>
                      <a:pt x="1537" y="4695"/>
                      <a:pt x="2227" y="5410"/>
                    </a:cubicBezTo>
                    <a:cubicBezTo>
                      <a:pt x="2644" y="5838"/>
                      <a:pt x="3227" y="6077"/>
                      <a:pt x="3835" y="6077"/>
                    </a:cubicBezTo>
                    <a:lnTo>
                      <a:pt x="3858" y="6077"/>
                    </a:lnTo>
                    <a:cubicBezTo>
                      <a:pt x="4466" y="6077"/>
                      <a:pt x="5025" y="5850"/>
                      <a:pt x="5442" y="5422"/>
                    </a:cubicBezTo>
                    <a:cubicBezTo>
                      <a:pt x="5859" y="4993"/>
                      <a:pt x="6097" y="4422"/>
                      <a:pt x="6097" y="3814"/>
                    </a:cubicBezTo>
                    <a:cubicBezTo>
                      <a:pt x="6085" y="3219"/>
                      <a:pt x="5859" y="2659"/>
                      <a:pt x="5430" y="2243"/>
                    </a:cubicBezTo>
                    <a:cubicBezTo>
                      <a:pt x="4728" y="1540"/>
                      <a:pt x="3620" y="1195"/>
                      <a:pt x="2537" y="874"/>
                    </a:cubicBezTo>
                    <a:cubicBezTo>
                      <a:pt x="2287" y="790"/>
                      <a:pt x="2025" y="707"/>
                      <a:pt x="1751" y="612"/>
                    </a:cubicBezTo>
                    <a:cubicBezTo>
                      <a:pt x="1737" y="607"/>
                      <a:pt x="1722" y="605"/>
                      <a:pt x="1707" y="605"/>
                    </a:cubicBezTo>
                    <a:cubicBezTo>
                      <a:pt x="1637" y="605"/>
                      <a:pt x="1568" y="650"/>
                      <a:pt x="1549" y="719"/>
                    </a:cubicBezTo>
                    <a:cubicBezTo>
                      <a:pt x="1513" y="814"/>
                      <a:pt x="1561" y="897"/>
                      <a:pt x="1644" y="933"/>
                    </a:cubicBezTo>
                    <a:cubicBezTo>
                      <a:pt x="1918" y="1016"/>
                      <a:pt x="2180" y="1088"/>
                      <a:pt x="2442" y="1183"/>
                    </a:cubicBezTo>
                    <a:cubicBezTo>
                      <a:pt x="3525" y="1505"/>
                      <a:pt x="4537" y="1838"/>
                      <a:pt x="5192" y="2481"/>
                    </a:cubicBezTo>
                    <a:cubicBezTo>
                      <a:pt x="5561" y="2838"/>
                      <a:pt x="5752" y="3326"/>
                      <a:pt x="5775" y="3850"/>
                    </a:cubicBezTo>
                    <a:cubicBezTo>
                      <a:pt x="5775" y="4362"/>
                      <a:pt x="5585" y="4862"/>
                      <a:pt x="5216" y="5219"/>
                    </a:cubicBezTo>
                    <a:cubicBezTo>
                      <a:pt x="4859" y="5565"/>
                      <a:pt x="4370" y="5767"/>
                      <a:pt x="3847" y="5767"/>
                    </a:cubicBezTo>
                    <a:lnTo>
                      <a:pt x="3835" y="5767"/>
                    </a:lnTo>
                    <a:cubicBezTo>
                      <a:pt x="3323" y="5767"/>
                      <a:pt x="2823" y="5553"/>
                      <a:pt x="2465" y="5184"/>
                    </a:cubicBezTo>
                    <a:cubicBezTo>
                      <a:pt x="1834" y="4529"/>
                      <a:pt x="1513" y="3517"/>
                      <a:pt x="1168" y="2433"/>
                    </a:cubicBezTo>
                    <a:cubicBezTo>
                      <a:pt x="965" y="1743"/>
                      <a:pt x="739" y="1028"/>
                      <a:pt x="429" y="409"/>
                    </a:cubicBezTo>
                    <a:lnTo>
                      <a:pt x="429" y="409"/>
                    </a:lnTo>
                    <a:cubicBezTo>
                      <a:pt x="608" y="493"/>
                      <a:pt x="799" y="588"/>
                      <a:pt x="1013" y="659"/>
                    </a:cubicBezTo>
                    <a:cubicBezTo>
                      <a:pt x="1033" y="665"/>
                      <a:pt x="1053" y="668"/>
                      <a:pt x="1073" y="668"/>
                    </a:cubicBezTo>
                    <a:cubicBezTo>
                      <a:pt x="1137" y="668"/>
                      <a:pt x="1197" y="637"/>
                      <a:pt x="1215" y="564"/>
                    </a:cubicBezTo>
                    <a:cubicBezTo>
                      <a:pt x="1251" y="481"/>
                      <a:pt x="1215" y="385"/>
                      <a:pt x="1132" y="362"/>
                    </a:cubicBezTo>
                    <a:cubicBezTo>
                      <a:pt x="858" y="254"/>
                      <a:pt x="644" y="159"/>
                      <a:pt x="429" y="28"/>
                    </a:cubicBezTo>
                    <a:cubicBezTo>
                      <a:pt x="388" y="10"/>
                      <a:pt x="343" y="0"/>
                      <a:pt x="299" y="0"/>
                    </a:cubicBezTo>
                    <a:close/>
                  </a:path>
                </a:pathLst>
              </a:custGeom>
              <a:solidFill>
                <a:srgbClr val="ECF0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187;p29">
                <a:extLst>
                  <a:ext uri="{FF2B5EF4-FFF2-40B4-BE49-F238E27FC236}">
                    <a16:creationId xmlns:a16="http://schemas.microsoft.com/office/drawing/2014/main" id="{14473386-002F-79E7-E8D4-C2096968C463}"/>
                  </a:ext>
                </a:extLst>
              </p:cNvPr>
              <p:cNvSpPr/>
              <p:nvPr/>
            </p:nvSpPr>
            <p:spPr>
              <a:xfrm>
                <a:off x="7993805" y="2477170"/>
                <a:ext cx="136032" cy="222144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6942" extrusionOk="0">
                    <a:moveTo>
                      <a:pt x="1834" y="0"/>
                    </a:moveTo>
                    <a:cubicBezTo>
                      <a:pt x="1715" y="0"/>
                      <a:pt x="1632" y="95"/>
                      <a:pt x="1596" y="214"/>
                    </a:cubicBezTo>
                    <a:cubicBezTo>
                      <a:pt x="1453" y="857"/>
                      <a:pt x="1155" y="1512"/>
                      <a:pt x="870" y="2143"/>
                    </a:cubicBezTo>
                    <a:cubicBezTo>
                      <a:pt x="453" y="3084"/>
                      <a:pt x="0" y="4048"/>
                      <a:pt x="60" y="4965"/>
                    </a:cubicBezTo>
                    <a:cubicBezTo>
                      <a:pt x="96" y="5513"/>
                      <a:pt x="346" y="6013"/>
                      <a:pt x="762" y="6406"/>
                    </a:cubicBezTo>
                    <a:cubicBezTo>
                      <a:pt x="1155" y="6751"/>
                      <a:pt x="1644" y="6941"/>
                      <a:pt x="2144" y="6941"/>
                    </a:cubicBezTo>
                    <a:lnTo>
                      <a:pt x="2286" y="6941"/>
                    </a:lnTo>
                    <a:cubicBezTo>
                      <a:pt x="2834" y="6906"/>
                      <a:pt x="3334" y="6656"/>
                      <a:pt x="3703" y="6227"/>
                    </a:cubicBezTo>
                    <a:cubicBezTo>
                      <a:pt x="4072" y="5810"/>
                      <a:pt x="4251" y="5275"/>
                      <a:pt x="4215" y="4703"/>
                    </a:cubicBezTo>
                    <a:cubicBezTo>
                      <a:pt x="4156" y="3798"/>
                      <a:pt x="3608" y="2893"/>
                      <a:pt x="3072" y="2012"/>
                    </a:cubicBezTo>
                    <a:cubicBezTo>
                      <a:pt x="2953" y="1822"/>
                      <a:pt x="2846" y="1643"/>
                      <a:pt x="2727" y="1441"/>
                    </a:cubicBezTo>
                    <a:cubicBezTo>
                      <a:pt x="2696" y="1395"/>
                      <a:pt x="2646" y="1368"/>
                      <a:pt x="2591" y="1368"/>
                    </a:cubicBezTo>
                    <a:cubicBezTo>
                      <a:pt x="2561" y="1368"/>
                      <a:pt x="2530" y="1376"/>
                      <a:pt x="2501" y="1393"/>
                    </a:cubicBezTo>
                    <a:cubicBezTo>
                      <a:pt x="2429" y="1429"/>
                      <a:pt x="2406" y="1536"/>
                      <a:pt x="2441" y="1607"/>
                    </a:cubicBezTo>
                    <a:cubicBezTo>
                      <a:pt x="2560" y="1810"/>
                      <a:pt x="2667" y="2000"/>
                      <a:pt x="2787" y="2191"/>
                    </a:cubicBezTo>
                    <a:cubicBezTo>
                      <a:pt x="3322" y="3072"/>
                      <a:pt x="3822" y="3905"/>
                      <a:pt x="3894" y="4739"/>
                    </a:cubicBezTo>
                    <a:cubicBezTo>
                      <a:pt x="3918" y="5203"/>
                      <a:pt x="3775" y="5656"/>
                      <a:pt x="3453" y="6013"/>
                    </a:cubicBezTo>
                    <a:cubicBezTo>
                      <a:pt x="3144" y="6370"/>
                      <a:pt x="2715" y="6584"/>
                      <a:pt x="2251" y="6608"/>
                    </a:cubicBezTo>
                    <a:cubicBezTo>
                      <a:pt x="2209" y="6611"/>
                      <a:pt x="2168" y="6613"/>
                      <a:pt x="2127" y="6613"/>
                    </a:cubicBezTo>
                    <a:cubicBezTo>
                      <a:pt x="1708" y="6613"/>
                      <a:pt x="1314" y="6449"/>
                      <a:pt x="989" y="6168"/>
                    </a:cubicBezTo>
                    <a:cubicBezTo>
                      <a:pt x="632" y="5858"/>
                      <a:pt x="417" y="5417"/>
                      <a:pt x="393" y="4941"/>
                    </a:cubicBezTo>
                    <a:cubicBezTo>
                      <a:pt x="346" y="4108"/>
                      <a:pt x="751" y="3239"/>
                      <a:pt x="1167" y="2286"/>
                    </a:cubicBezTo>
                    <a:cubicBezTo>
                      <a:pt x="1429" y="1691"/>
                      <a:pt x="1703" y="1095"/>
                      <a:pt x="1870" y="476"/>
                    </a:cubicBezTo>
                    <a:cubicBezTo>
                      <a:pt x="1929" y="631"/>
                      <a:pt x="2001" y="774"/>
                      <a:pt x="2072" y="941"/>
                    </a:cubicBezTo>
                    <a:cubicBezTo>
                      <a:pt x="2106" y="992"/>
                      <a:pt x="2159" y="1031"/>
                      <a:pt x="2222" y="1031"/>
                    </a:cubicBezTo>
                    <a:cubicBezTo>
                      <a:pt x="2246" y="1031"/>
                      <a:pt x="2272" y="1025"/>
                      <a:pt x="2298" y="1012"/>
                    </a:cubicBezTo>
                    <a:cubicBezTo>
                      <a:pt x="2370" y="976"/>
                      <a:pt x="2417" y="881"/>
                      <a:pt x="2370" y="798"/>
                    </a:cubicBezTo>
                    <a:cubicBezTo>
                      <a:pt x="2263" y="572"/>
                      <a:pt x="2179" y="381"/>
                      <a:pt x="2108" y="179"/>
                    </a:cubicBezTo>
                    <a:cubicBezTo>
                      <a:pt x="2060" y="83"/>
                      <a:pt x="1953" y="0"/>
                      <a:pt x="1834" y="0"/>
                    </a:cubicBezTo>
                    <a:close/>
                  </a:path>
                </a:pathLst>
              </a:custGeom>
              <a:solidFill>
                <a:srgbClr val="ECF0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188;p29">
                <a:extLst>
                  <a:ext uri="{FF2B5EF4-FFF2-40B4-BE49-F238E27FC236}">
                    <a16:creationId xmlns:a16="http://schemas.microsoft.com/office/drawing/2014/main" id="{B80DA9BA-3AD4-0BB8-1635-E8D02FE25C4B}"/>
                  </a:ext>
                </a:extLst>
              </p:cNvPr>
              <p:cNvSpPr/>
              <p:nvPr/>
            </p:nvSpPr>
            <p:spPr>
              <a:xfrm>
                <a:off x="8170573" y="2617042"/>
                <a:ext cx="110528" cy="161888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5059" extrusionOk="0">
                    <a:moveTo>
                      <a:pt x="307" y="1"/>
                    </a:moveTo>
                    <a:cubicBezTo>
                      <a:pt x="276" y="1"/>
                      <a:pt x="245" y="8"/>
                      <a:pt x="215" y="22"/>
                    </a:cubicBezTo>
                    <a:cubicBezTo>
                      <a:pt x="108" y="70"/>
                      <a:pt x="61" y="177"/>
                      <a:pt x="72" y="273"/>
                    </a:cubicBezTo>
                    <a:cubicBezTo>
                      <a:pt x="156" y="773"/>
                      <a:pt x="120" y="1320"/>
                      <a:pt x="84" y="1856"/>
                    </a:cubicBezTo>
                    <a:cubicBezTo>
                      <a:pt x="49" y="2642"/>
                      <a:pt x="1" y="3463"/>
                      <a:pt x="299" y="4106"/>
                    </a:cubicBezTo>
                    <a:cubicBezTo>
                      <a:pt x="477" y="4499"/>
                      <a:pt x="811" y="4797"/>
                      <a:pt x="1204" y="4952"/>
                    </a:cubicBezTo>
                    <a:cubicBezTo>
                      <a:pt x="1394" y="5023"/>
                      <a:pt x="1596" y="5059"/>
                      <a:pt x="1787" y="5059"/>
                    </a:cubicBezTo>
                    <a:cubicBezTo>
                      <a:pt x="2013" y="5059"/>
                      <a:pt x="2251" y="5011"/>
                      <a:pt x="2454" y="4904"/>
                    </a:cubicBezTo>
                    <a:cubicBezTo>
                      <a:pt x="2847" y="4725"/>
                      <a:pt x="3144" y="4404"/>
                      <a:pt x="3287" y="3987"/>
                    </a:cubicBezTo>
                    <a:cubicBezTo>
                      <a:pt x="3454" y="3571"/>
                      <a:pt x="3442" y="3118"/>
                      <a:pt x="3251" y="2737"/>
                    </a:cubicBezTo>
                    <a:cubicBezTo>
                      <a:pt x="2954" y="2094"/>
                      <a:pt x="2299" y="1606"/>
                      <a:pt x="1668" y="1130"/>
                    </a:cubicBezTo>
                    <a:lnTo>
                      <a:pt x="1585" y="1046"/>
                    </a:lnTo>
                    <a:cubicBezTo>
                      <a:pt x="1552" y="1023"/>
                      <a:pt x="1518" y="1013"/>
                      <a:pt x="1485" y="1013"/>
                    </a:cubicBezTo>
                    <a:cubicBezTo>
                      <a:pt x="1434" y="1013"/>
                      <a:pt x="1387" y="1039"/>
                      <a:pt x="1358" y="1082"/>
                    </a:cubicBezTo>
                    <a:cubicBezTo>
                      <a:pt x="1299" y="1154"/>
                      <a:pt x="1311" y="1261"/>
                      <a:pt x="1382" y="1308"/>
                    </a:cubicBezTo>
                    <a:lnTo>
                      <a:pt x="1477" y="1380"/>
                    </a:lnTo>
                    <a:cubicBezTo>
                      <a:pt x="2096" y="1856"/>
                      <a:pt x="2680" y="2297"/>
                      <a:pt x="2954" y="2868"/>
                    </a:cubicBezTo>
                    <a:cubicBezTo>
                      <a:pt x="3097" y="3178"/>
                      <a:pt x="3109" y="3535"/>
                      <a:pt x="2989" y="3868"/>
                    </a:cubicBezTo>
                    <a:cubicBezTo>
                      <a:pt x="2870" y="4190"/>
                      <a:pt x="2632" y="4463"/>
                      <a:pt x="2323" y="4606"/>
                    </a:cubicBezTo>
                    <a:cubicBezTo>
                      <a:pt x="2158" y="4689"/>
                      <a:pt x="1979" y="4727"/>
                      <a:pt x="1798" y="4727"/>
                    </a:cubicBezTo>
                    <a:cubicBezTo>
                      <a:pt x="1639" y="4727"/>
                      <a:pt x="1478" y="4698"/>
                      <a:pt x="1323" y="4642"/>
                    </a:cubicBezTo>
                    <a:cubicBezTo>
                      <a:pt x="1001" y="4523"/>
                      <a:pt x="727" y="4261"/>
                      <a:pt x="596" y="3952"/>
                    </a:cubicBezTo>
                    <a:cubicBezTo>
                      <a:pt x="346" y="3392"/>
                      <a:pt x="370" y="2642"/>
                      <a:pt x="418" y="1856"/>
                    </a:cubicBezTo>
                    <a:cubicBezTo>
                      <a:pt x="453" y="1392"/>
                      <a:pt x="465" y="927"/>
                      <a:pt x="430" y="487"/>
                    </a:cubicBezTo>
                    <a:lnTo>
                      <a:pt x="430" y="487"/>
                    </a:lnTo>
                    <a:cubicBezTo>
                      <a:pt x="537" y="594"/>
                      <a:pt x="656" y="689"/>
                      <a:pt x="787" y="808"/>
                    </a:cubicBezTo>
                    <a:cubicBezTo>
                      <a:pt x="824" y="835"/>
                      <a:pt x="862" y="847"/>
                      <a:pt x="897" y="847"/>
                    </a:cubicBezTo>
                    <a:cubicBezTo>
                      <a:pt x="940" y="847"/>
                      <a:pt x="980" y="829"/>
                      <a:pt x="1013" y="796"/>
                    </a:cubicBezTo>
                    <a:cubicBezTo>
                      <a:pt x="1073" y="725"/>
                      <a:pt x="1061" y="630"/>
                      <a:pt x="1001" y="570"/>
                    </a:cubicBezTo>
                    <a:cubicBezTo>
                      <a:pt x="787" y="392"/>
                      <a:pt x="632" y="225"/>
                      <a:pt x="489" y="82"/>
                    </a:cubicBezTo>
                    <a:cubicBezTo>
                      <a:pt x="440" y="33"/>
                      <a:pt x="374" y="1"/>
                      <a:pt x="307" y="1"/>
                    </a:cubicBezTo>
                    <a:close/>
                  </a:path>
                </a:pathLst>
              </a:custGeom>
              <a:solidFill>
                <a:srgbClr val="ECF0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98227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0433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0420" y="0"/>
            <a:ext cx="3657600" cy="823043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06291" y="591264"/>
            <a:ext cx="7202329" cy="63246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r>
              <a:rPr lang="en-US" sz="3950" b="1">
                <a:solidFill>
                  <a:srgbClr val="38512F"/>
                </a:solidFill>
                <a:latin typeface="Lora"/>
                <a:cs typeface="Times New Roman"/>
              </a:rPr>
              <a:t>Conclusion &amp; Future</a:t>
            </a:r>
            <a:endParaRPr lang="zh-CN" b="1"/>
          </a:p>
          <a:p>
            <a:pPr>
              <a:lnSpc>
                <a:spcPts val="4980"/>
              </a:lnSpc>
            </a:pPr>
            <a:endParaRPr lang="en-US" sz="3950">
              <a:solidFill>
                <a:srgbClr val="38512F"/>
              </a:solidFill>
              <a:latin typeface="Lora"/>
              <a:cs typeface="Times New Roman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291" y="1546265"/>
            <a:ext cx="1075134" cy="184284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03966" y="1761292"/>
            <a:ext cx="2529721" cy="3162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90"/>
              </a:lnSpc>
              <a:buNone/>
            </a:pPr>
            <a:r>
              <a:rPr lang="en-US" sz="1992" b="1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Innovative Solutions</a:t>
            </a:r>
            <a:endParaRPr lang="en-US" sz="1992" b="1"/>
          </a:p>
        </p:txBody>
      </p:sp>
      <p:sp>
        <p:nvSpPr>
          <p:cNvPr id="8" name="Text 4"/>
          <p:cNvSpPr/>
          <p:nvPr/>
        </p:nvSpPr>
        <p:spPr>
          <a:xfrm>
            <a:off x="2203966" y="2206466"/>
            <a:ext cx="7962543" cy="9676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40"/>
              </a:lnSpc>
              <a:buNone/>
            </a:pPr>
            <a:r>
              <a:rPr lang="en-US" sz="1693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Coca-Cola is committed to driving sustainable innovation through </a:t>
            </a:r>
            <a:r>
              <a:rPr lang="en-US" b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technology-led</a:t>
            </a:r>
            <a:r>
              <a:rPr lang="en-US" sz="1693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solutions, collaborating with partners to address pressing environmental and social challenges.</a:t>
            </a:r>
            <a:endParaRPr lang="en-US" sz="1693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291" y="3389114"/>
            <a:ext cx="1075134" cy="184284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03966" y="3604141"/>
            <a:ext cx="3021806" cy="3162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90"/>
              </a:lnSpc>
              <a:buNone/>
            </a:pPr>
            <a:r>
              <a:rPr lang="en-US" sz="1992" b="1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Continuous Improvement</a:t>
            </a:r>
            <a:endParaRPr lang="en-US" sz="1992" b="1"/>
          </a:p>
        </p:txBody>
      </p:sp>
      <p:sp>
        <p:nvSpPr>
          <p:cNvPr id="11" name="Text 6"/>
          <p:cNvSpPr/>
          <p:nvPr/>
        </p:nvSpPr>
        <p:spPr>
          <a:xfrm>
            <a:off x="2203966" y="4049316"/>
            <a:ext cx="7962543" cy="9676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40"/>
              </a:lnSpc>
              <a:buNone/>
            </a:pPr>
            <a:r>
              <a:rPr lang="en-US" sz="1693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company is dedicated to continuously improving its sustainability efforts, setting </a:t>
            </a:r>
            <a:r>
              <a:rPr lang="en-US" sz="1693" b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ambitious goals</a:t>
            </a:r>
            <a:r>
              <a:rPr lang="en-US" sz="1693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and working tirelessly to achieve them, with a focus on creating a better future for all.</a:t>
            </a:r>
            <a:endParaRPr lang="en-US" sz="1693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291" y="5231963"/>
            <a:ext cx="1075134" cy="184284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203966" y="5446990"/>
            <a:ext cx="2755821" cy="31623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r>
              <a:rPr lang="en-US" sz="1950" b="1">
                <a:solidFill>
                  <a:srgbClr val="38512F"/>
                </a:solidFill>
                <a:latin typeface="Lora"/>
                <a:cs typeface="Times New Roman"/>
              </a:rPr>
              <a:t>Outlook</a:t>
            </a:r>
            <a:endParaRPr lang="zh-CN" b="1"/>
          </a:p>
          <a:p>
            <a:pPr marL="0" indent="0" algn="l">
              <a:lnSpc>
                <a:spcPts val="2490"/>
              </a:lnSpc>
              <a:buNone/>
            </a:pPr>
            <a:endParaRPr lang="en-US" sz="1950">
              <a:solidFill>
                <a:srgbClr val="38512F"/>
              </a:solidFill>
              <a:latin typeface="Lora"/>
            </a:endParaRPr>
          </a:p>
        </p:txBody>
      </p:sp>
      <p:sp>
        <p:nvSpPr>
          <p:cNvPr id="14" name="Text 8"/>
          <p:cNvSpPr/>
          <p:nvPr/>
        </p:nvSpPr>
        <p:spPr>
          <a:xfrm>
            <a:off x="2203966" y="5892165"/>
            <a:ext cx="7962543" cy="96762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r>
              <a:rPr lang="en-US" sz="1650">
                <a:solidFill>
                  <a:srgbClr val="3A3630"/>
                </a:solidFill>
                <a:latin typeface="Source Sans Pro"/>
                <a:ea typeface="Source Sans Pro"/>
                <a:cs typeface="Times New Roman"/>
              </a:rPr>
              <a:t>Coca-Cola will continue to drive sustainable development through </a:t>
            </a:r>
            <a:r>
              <a:rPr lang="en-US" b="1">
                <a:solidFill>
                  <a:srgbClr val="3A3630"/>
                </a:solidFill>
                <a:latin typeface="Source Sans Pro"/>
                <a:ea typeface="Source Sans Pro"/>
                <a:cs typeface="Times New Roman"/>
              </a:rPr>
              <a:t>innovation and collaboration</a:t>
            </a:r>
            <a:r>
              <a:rPr lang="en-US" sz="1650">
                <a:solidFill>
                  <a:srgbClr val="3A3630"/>
                </a:solidFill>
                <a:latin typeface="Source Sans Pro"/>
                <a:ea typeface="Source Sans Pro"/>
                <a:cs typeface="Times New Roman"/>
              </a:rPr>
              <a:t>. We believe that together, we can provide high-quality products while making a positive impact on our planet and communities.</a:t>
            </a:r>
            <a:endParaRPr lang="zh-CN"/>
          </a:p>
          <a:p>
            <a:pPr marL="0" indent="0" algn="l">
              <a:lnSpc>
                <a:spcPts val="2540"/>
              </a:lnSpc>
              <a:buNone/>
            </a:pPr>
            <a:endParaRPr lang="en-US" sz="1650">
              <a:solidFill>
                <a:srgbClr val="3A3630"/>
              </a:solidFill>
              <a:latin typeface="Source Sans Pro"/>
              <a:ea typeface="Source Sans Pro"/>
            </a:endParaRPr>
          </a:p>
        </p:txBody>
      </p:sp>
      <p:sp>
        <p:nvSpPr>
          <p:cNvPr id="15" name="Text 9"/>
          <p:cNvSpPr/>
          <p:nvPr/>
        </p:nvSpPr>
        <p:spPr>
          <a:xfrm>
            <a:off x="806291" y="7316629"/>
            <a:ext cx="9360218" cy="3225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0"/>
              </a:lnSpc>
              <a:buNone/>
            </a:pPr>
            <a:endParaRPr lang="en-US" sz="1693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319599" y="5467588"/>
            <a:ext cx="747760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929D1FAB-01C3-AF95-59B3-65A1E83AA0D3}"/>
              </a:ext>
            </a:extLst>
          </p:cNvPr>
          <p:cNvSpPr/>
          <p:nvPr/>
        </p:nvSpPr>
        <p:spPr>
          <a:xfrm>
            <a:off x="904263" y="611624"/>
            <a:ext cx="8816680" cy="63246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4980"/>
              </a:lnSpc>
              <a:buNone/>
            </a:pPr>
            <a:r>
              <a:rPr lang="en-US" sz="4400" b="1">
                <a:solidFill>
                  <a:srgbClr val="38512F"/>
                </a:solidFill>
                <a:latin typeface="Lora"/>
                <a:ea typeface="Lora" pitchFamily="34" charset="-122"/>
                <a:cs typeface="Lora" pitchFamily="34" charset="-120"/>
              </a:rPr>
              <a:t>References</a:t>
            </a:r>
            <a:endParaRPr lang="en-US" sz="4400" b="1">
              <a:latin typeface="Lora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0BD0F66B-EAA8-B072-56CF-9D32A0F20171}"/>
              </a:ext>
            </a:extLst>
          </p:cNvPr>
          <p:cNvSpPr>
            <a:spLocks noGrp="1"/>
          </p:cNvSpPr>
          <p:nvPr/>
        </p:nvSpPr>
        <p:spPr>
          <a:xfrm>
            <a:off x="463549" y="1533525"/>
            <a:ext cx="10639880" cy="4556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US"/>
              <a:t>https://</a:t>
            </a:r>
            <a:r>
              <a:rPr lang="en-US" err="1"/>
              <a:t>www.coca-colacompany.com</a:t>
            </a:r>
            <a:r>
              <a:rPr lang="en-US"/>
              <a:t>/social</a:t>
            </a:r>
          </a:p>
          <a:p>
            <a:pPr lvl="1"/>
            <a:r>
              <a:rPr lang="en-US">
                <a:hlinkClick r:id="rId3"/>
              </a:rPr>
              <a:t>Refinitiv</a:t>
            </a:r>
          </a:p>
          <a:p>
            <a:pPr lvl="1" algn="l"/>
            <a:r>
              <a:rPr lang="en-US">
                <a:hlinkClick r:id="rId3"/>
              </a:rPr>
              <a:t>https://www.knowesg.com/esg-ratings/coca-cola</a:t>
            </a:r>
            <a:endParaRPr lang="en-US"/>
          </a:p>
          <a:p>
            <a:pPr lvl="1" algn="l"/>
            <a:r>
              <a:rPr lang="en-US">
                <a:hlinkClick r:id="rId4"/>
              </a:rPr>
              <a:t>https://www.coca-colacompany.com/sustainability</a:t>
            </a:r>
            <a:endParaRPr lang="en-US"/>
          </a:p>
          <a:p>
            <a:pPr lvl="1" algn="l"/>
            <a:r>
              <a:rPr lang="en-US"/>
              <a:t>https://</a:t>
            </a:r>
            <a:r>
              <a:rPr lang="en-US" err="1"/>
              <a:t>www.csrwire.com</a:t>
            </a:r>
            <a:r>
              <a:rPr lang="en-US"/>
              <a:t>/</a:t>
            </a:r>
            <a:r>
              <a:rPr lang="en-US" err="1"/>
              <a:t>press_releases</a:t>
            </a:r>
            <a:r>
              <a:rPr lang="en-US"/>
              <a:t>/803336-coca-cola-hbc-ey-ibm-g-esg</a:t>
            </a:r>
          </a:p>
          <a:p>
            <a:pPr lvl="1" algn="l"/>
            <a:endParaRPr lang="en-US" sz="2000"/>
          </a:p>
          <a:p>
            <a:pPr algn="l"/>
            <a:endParaRPr lang="en-US" sz="1200"/>
          </a:p>
        </p:txBody>
      </p:sp>
      <p:sp>
        <p:nvSpPr>
          <p:cNvPr id="5" name="文本框 1">
            <a:extLst>
              <a:ext uri="{FF2B5EF4-FFF2-40B4-BE49-F238E27FC236}">
                <a16:creationId xmlns:a16="http://schemas.microsoft.com/office/drawing/2014/main" id="{0173B834-0EF3-BC66-866B-A078124F0667}"/>
              </a:ext>
            </a:extLst>
          </p:cNvPr>
          <p:cNvSpPr txBox="1"/>
          <p:nvPr/>
        </p:nvSpPr>
        <p:spPr>
          <a:xfrm>
            <a:off x="8336794" y="5805042"/>
            <a:ext cx="6143546" cy="21929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ts val="1000"/>
              </a:spcBef>
            </a:pP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Team Company: Coca-Cola</a:t>
            </a:r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pPr>
              <a:spcBef>
                <a:spcPts val="1000"/>
              </a:spcBef>
            </a:pP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Team Member: </a:t>
            </a:r>
            <a:r>
              <a:rPr lang="en-US" sz="2400" b="1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Chendong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Yao, </a:t>
            </a:r>
            <a:r>
              <a:rPr lang="en-US" sz="2400" b="1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Fulei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Zhang, Jiahao Zhang, Lingzhi Cao, Yilin Jiang</a:t>
            </a:r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pPr>
              <a:spcBef>
                <a:spcPts val="1000"/>
              </a:spcBef>
            </a:pP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Team Name: Singapore</a:t>
            </a:r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pPr>
              <a:spcBef>
                <a:spcPts val="1000"/>
              </a:spcBef>
            </a:pP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Date: 2024.6.13</a:t>
            </a:r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pPr>
              <a:spcBef>
                <a:spcPts val="1000"/>
              </a:spcBef>
            </a:pPr>
            <a:endParaRPr lang="en-US" sz="2400" b="1">
              <a:solidFill>
                <a:schemeClr val="tx1">
                  <a:lumMod val="75000"/>
                  <a:lumOff val="25000"/>
                </a:schemeClr>
              </a:solidFill>
              <a:ea typeface="Calibri"/>
              <a:cs typeface="Calibri"/>
            </a:endParaRPr>
          </a:p>
        </p:txBody>
      </p:sp>
      <p:pic>
        <p:nvPicPr>
          <p:cNvPr id="9" name="图片 8" descr="Coca Cola Logos Logo Coca Cola Histoire Image De Symbole Et Embleme Images">
            <a:extLst>
              <a:ext uri="{FF2B5EF4-FFF2-40B4-BE49-F238E27FC236}">
                <a16:creationId xmlns:a16="http://schemas.microsoft.com/office/drawing/2014/main" id="{15272733-F132-D6D9-F6D7-0B896EF7EE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688" y="3750631"/>
            <a:ext cx="4725824" cy="410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0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319599" y="5467588"/>
            <a:ext cx="747760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/>
          </a:p>
        </p:txBody>
      </p:sp>
      <p:sp>
        <p:nvSpPr>
          <p:cNvPr id="52" name="Google Shape;140;p27">
            <a:extLst>
              <a:ext uri="{FF2B5EF4-FFF2-40B4-BE49-F238E27FC236}">
                <a16:creationId xmlns:a16="http://schemas.microsoft.com/office/drawing/2014/main" id="{FC096CD5-AD4E-4823-6447-A285C97F537D}"/>
              </a:ext>
            </a:extLst>
          </p:cNvPr>
          <p:cNvSpPr txBox="1">
            <a:spLocks/>
          </p:cNvSpPr>
          <p:nvPr/>
        </p:nvSpPr>
        <p:spPr>
          <a:xfrm>
            <a:off x="564851" y="391467"/>
            <a:ext cx="13500697" cy="9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b="1">
                <a:solidFill>
                  <a:schemeClr val="accent6">
                    <a:lumMod val="50000"/>
                  </a:schemeClr>
                </a:solidFill>
                <a:latin typeface="Times New Roman"/>
                <a:cs typeface="Times New Roman"/>
              </a:rPr>
              <a:t>Table of Contents</a:t>
            </a:r>
          </a:p>
        </p:txBody>
      </p:sp>
      <p:graphicFrame>
        <p:nvGraphicFramePr>
          <p:cNvPr id="55" name="文本框 8">
            <a:extLst>
              <a:ext uri="{FF2B5EF4-FFF2-40B4-BE49-F238E27FC236}">
                <a16:creationId xmlns:a16="http://schemas.microsoft.com/office/drawing/2014/main" id="{682518FD-36CE-825E-61FF-627C5D1C1D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2799051"/>
              </p:ext>
            </p:extLst>
          </p:nvPr>
        </p:nvGraphicFramePr>
        <p:xfrm>
          <a:off x="2466172" y="1921053"/>
          <a:ext cx="9698053" cy="5448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52877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319599" y="5467588"/>
            <a:ext cx="747760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/>
          </a:p>
        </p:txBody>
      </p:sp>
      <p:sp>
        <p:nvSpPr>
          <p:cNvPr id="52" name="Google Shape;140;p27">
            <a:extLst>
              <a:ext uri="{FF2B5EF4-FFF2-40B4-BE49-F238E27FC236}">
                <a16:creationId xmlns:a16="http://schemas.microsoft.com/office/drawing/2014/main" id="{FC096CD5-AD4E-4823-6447-A285C97F537D}"/>
              </a:ext>
            </a:extLst>
          </p:cNvPr>
          <p:cNvSpPr txBox="1">
            <a:spLocks/>
          </p:cNvSpPr>
          <p:nvPr/>
        </p:nvSpPr>
        <p:spPr>
          <a:xfrm>
            <a:off x="564851" y="332945"/>
            <a:ext cx="13500697" cy="9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b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E85904E-3FBE-D8F0-FE26-5DFF05D4B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" y="1196514"/>
            <a:ext cx="14627892" cy="702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309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pPr lvl="1"/>
            <a:r>
              <a:rPr lang="en-US" sz="1800" b="1"/>
              <a:t>Objective</a:t>
            </a:r>
            <a:r>
              <a:rPr lang="en-US" sz="1800"/>
              <a:t>: Drive systemic change through a circular economy for packaging.</a:t>
            </a: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7472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310680" y="2742605"/>
            <a:ext cx="6034758" cy="60579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5057"/>
              </a:lnSpc>
              <a:buNone/>
            </a:pPr>
            <a:r>
              <a:rPr lang="en-US" sz="4000" b="1">
                <a:solidFill>
                  <a:srgbClr val="38512F"/>
                </a:solidFill>
                <a:latin typeface="Lora"/>
                <a:ea typeface="Lora" pitchFamily="34" charset="-122"/>
                <a:cs typeface="Lora" pitchFamily="34" charset="-120"/>
              </a:rPr>
              <a:t>Environmental initiatives</a:t>
            </a:r>
            <a:endParaRPr lang="en-US" sz="4000" b="1">
              <a:latin typeface="Lora"/>
              <a:ea typeface="Calibri"/>
              <a:cs typeface="Calibri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302341" y="4057174"/>
            <a:ext cx="25718" cy="3604617"/>
          </a:xfrm>
          <a:prstGeom prst="rect">
            <a:avLst/>
          </a:prstGeom>
          <a:solidFill>
            <a:srgbClr val="3851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6362581" y="4507706"/>
            <a:ext cx="720923" cy="25718"/>
          </a:xfrm>
          <a:prstGeom prst="rect">
            <a:avLst/>
          </a:prstGeom>
          <a:solidFill>
            <a:srgbClr val="3851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7083504" y="4288869"/>
            <a:ext cx="463391" cy="463391"/>
          </a:xfrm>
          <a:prstGeom prst="roundRect">
            <a:avLst>
              <a:gd name="adj" fmla="val 13336"/>
            </a:avLst>
          </a:prstGeom>
          <a:solidFill>
            <a:srgbClr val="F6E9D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7262217" y="4338876"/>
            <a:ext cx="105847" cy="3633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62"/>
              </a:lnSpc>
              <a:buNone/>
            </a:pPr>
            <a:r>
              <a:rPr lang="en-US" sz="229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290"/>
          </a:p>
        </p:txBody>
      </p:sp>
      <p:sp>
        <p:nvSpPr>
          <p:cNvPr id="10" name="Text 7"/>
          <p:cNvSpPr/>
          <p:nvPr/>
        </p:nvSpPr>
        <p:spPr>
          <a:xfrm>
            <a:off x="3759041" y="4263152"/>
            <a:ext cx="2423279" cy="3027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385"/>
              </a:lnSpc>
              <a:buNone/>
            </a:pPr>
            <a:r>
              <a:rPr lang="en-US" sz="1908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Recyclable Packaging</a:t>
            </a:r>
            <a:endParaRPr lang="en-US" sz="1908"/>
          </a:p>
        </p:txBody>
      </p:sp>
      <p:sp>
        <p:nvSpPr>
          <p:cNvPr id="11" name="Text 8"/>
          <p:cNvSpPr/>
          <p:nvPr/>
        </p:nvSpPr>
        <p:spPr>
          <a:xfrm>
            <a:off x="2710815" y="4689515"/>
            <a:ext cx="3471505" cy="308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433"/>
              </a:lnSpc>
              <a:buNone/>
            </a:pPr>
            <a:r>
              <a:rPr lang="en-US" b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100% recyclable </a:t>
            </a:r>
            <a:r>
              <a:rPr lang="en-US" sz="1622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globally by 2025</a:t>
            </a:r>
            <a:endParaRPr lang="en-US" sz="1622"/>
          </a:p>
        </p:txBody>
      </p:sp>
      <p:sp>
        <p:nvSpPr>
          <p:cNvPr id="12" name="Shape 9"/>
          <p:cNvSpPr/>
          <p:nvPr/>
        </p:nvSpPr>
        <p:spPr>
          <a:xfrm>
            <a:off x="7546896" y="5537597"/>
            <a:ext cx="720923" cy="25718"/>
          </a:xfrm>
          <a:prstGeom prst="rect">
            <a:avLst/>
          </a:prstGeom>
          <a:solidFill>
            <a:srgbClr val="3851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7083504" y="5318760"/>
            <a:ext cx="463391" cy="463391"/>
          </a:xfrm>
          <a:prstGeom prst="roundRect">
            <a:avLst>
              <a:gd name="adj" fmla="val 13336"/>
            </a:avLst>
          </a:prstGeom>
          <a:solidFill>
            <a:srgbClr val="F6E9D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7237095" y="5368766"/>
            <a:ext cx="156210" cy="3633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62"/>
              </a:lnSpc>
              <a:buNone/>
            </a:pPr>
            <a:r>
              <a:rPr lang="en-US" sz="229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290"/>
          </a:p>
        </p:txBody>
      </p:sp>
      <p:sp>
        <p:nvSpPr>
          <p:cNvPr id="15" name="Text 12"/>
          <p:cNvSpPr/>
          <p:nvPr/>
        </p:nvSpPr>
        <p:spPr>
          <a:xfrm>
            <a:off x="8448080" y="5293043"/>
            <a:ext cx="2423279" cy="3027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85"/>
              </a:lnSpc>
              <a:buNone/>
            </a:pPr>
            <a:r>
              <a:rPr lang="en-US" sz="1908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Recycled Content</a:t>
            </a:r>
            <a:endParaRPr lang="en-US" sz="1908"/>
          </a:p>
        </p:txBody>
      </p:sp>
      <p:sp>
        <p:nvSpPr>
          <p:cNvPr id="16" name="Text 13"/>
          <p:cNvSpPr/>
          <p:nvPr/>
        </p:nvSpPr>
        <p:spPr>
          <a:xfrm>
            <a:off x="8448080" y="5719405"/>
            <a:ext cx="3471505" cy="308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3"/>
              </a:lnSpc>
              <a:buNone/>
            </a:pPr>
            <a:r>
              <a:rPr lang="en-US" b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50% recycled </a:t>
            </a:r>
            <a:r>
              <a:rPr lang="en-US" sz="1622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material by 2030</a:t>
            </a:r>
            <a:endParaRPr lang="en-US" sz="1622"/>
          </a:p>
        </p:txBody>
      </p:sp>
      <p:sp>
        <p:nvSpPr>
          <p:cNvPr id="17" name="Shape 14"/>
          <p:cNvSpPr/>
          <p:nvPr/>
        </p:nvSpPr>
        <p:spPr>
          <a:xfrm>
            <a:off x="6362581" y="6464498"/>
            <a:ext cx="720923" cy="25718"/>
          </a:xfrm>
          <a:prstGeom prst="rect">
            <a:avLst/>
          </a:prstGeom>
          <a:solidFill>
            <a:srgbClr val="3851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7083504" y="6245662"/>
            <a:ext cx="463391" cy="463391"/>
          </a:xfrm>
          <a:prstGeom prst="roundRect">
            <a:avLst>
              <a:gd name="adj" fmla="val 13336"/>
            </a:avLst>
          </a:prstGeom>
          <a:solidFill>
            <a:srgbClr val="F6E9D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7234118" y="6295668"/>
            <a:ext cx="162044" cy="3633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62"/>
              </a:lnSpc>
              <a:buNone/>
            </a:pPr>
            <a:r>
              <a:rPr lang="en-US" sz="229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290"/>
          </a:p>
        </p:txBody>
      </p:sp>
      <p:sp>
        <p:nvSpPr>
          <p:cNvPr id="20" name="Text 17"/>
          <p:cNvSpPr/>
          <p:nvPr/>
        </p:nvSpPr>
        <p:spPr>
          <a:xfrm>
            <a:off x="3301603" y="6219944"/>
            <a:ext cx="2880717" cy="3027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385"/>
              </a:lnSpc>
              <a:buNone/>
            </a:pPr>
            <a:r>
              <a:rPr lang="en-US" sz="1908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Bottle and Can Collection</a:t>
            </a:r>
            <a:endParaRPr lang="en-US" sz="1908"/>
          </a:p>
        </p:txBody>
      </p:sp>
      <p:sp>
        <p:nvSpPr>
          <p:cNvPr id="21" name="Text 18"/>
          <p:cNvSpPr/>
          <p:nvPr/>
        </p:nvSpPr>
        <p:spPr>
          <a:xfrm>
            <a:off x="2710815" y="6646307"/>
            <a:ext cx="3471505" cy="6179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433"/>
              </a:lnSpc>
              <a:buNone/>
            </a:pPr>
            <a:r>
              <a:rPr lang="en-US" sz="1622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Collect and </a:t>
            </a:r>
            <a:r>
              <a:rPr lang="en-US" b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recycle a bottle/can </a:t>
            </a:r>
            <a:r>
              <a:rPr lang="en-US" sz="1622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 each one sold by 2030</a:t>
            </a:r>
            <a:endParaRPr lang="en-US" sz="1622"/>
          </a:p>
        </p:txBody>
      </p:sp>
      <p:sp>
        <p:nvSpPr>
          <p:cNvPr id="22" name="Text 2">
            <a:extLst>
              <a:ext uri="{FF2B5EF4-FFF2-40B4-BE49-F238E27FC236}">
                <a16:creationId xmlns:a16="http://schemas.microsoft.com/office/drawing/2014/main" id="{9FB68A82-816C-D97B-E916-B86C9710DC61}"/>
              </a:ext>
            </a:extLst>
          </p:cNvPr>
          <p:cNvSpPr/>
          <p:nvPr/>
        </p:nvSpPr>
        <p:spPr>
          <a:xfrm>
            <a:off x="3209197" y="3288858"/>
            <a:ext cx="8237724" cy="6057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57"/>
              </a:lnSpc>
              <a:buNone/>
            </a:pPr>
            <a:r>
              <a:rPr lang="en-US" b="1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Objective</a:t>
            </a:r>
            <a:r>
              <a:rPr lang="en-US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: Drive systemic change through a circular economy for packaging.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-87782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36499" y="494898"/>
            <a:ext cx="10447258" cy="12842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5057"/>
              </a:lnSpc>
              <a:buNone/>
            </a:pPr>
            <a:r>
              <a:rPr lang="en-US" sz="4000" b="1">
                <a:solidFill>
                  <a:srgbClr val="38512F"/>
                </a:solidFill>
                <a:latin typeface="Lora"/>
                <a:ea typeface="Lora" pitchFamily="34" charset="-122"/>
                <a:cs typeface="Lora" pitchFamily="34" charset="-120"/>
              </a:rPr>
              <a:t>Environmental initiatives</a:t>
            </a:r>
            <a:endParaRPr lang="en-US" sz="4000" b="1">
              <a:latin typeface="Lora"/>
            </a:endParaRPr>
          </a:p>
        </p:txBody>
      </p:sp>
      <p:sp>
        <p:nvSpPr>
          <p:cNvPr id="6" name="Text 3"/>
          <p:cNvSpPr/>
          <p:nvPr/>
        </p:nvSpPr>
        <p:spPr>
          <a:xfrm>
            <a:off x="971615" y="1581693"/>
            <a:ext cx="4616828" cy="4997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28"/>
              </a:lnSpc>
              <a:buNone/>
            </a:pPr>
            <a:r>
              <a:rPr lang="en-US" sz="240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Reusable Packaging</a:t>
            </a:r>
            <a:endParaRPr lang="en-US" sz="2400"/>
          </a:p>
        </p:txBody>
      </p:sp>
      <p:sp>
        <p:nvSpPr>
          <p:cNvPr id="7" name="Text 4"/>
          <p:cNvSpPr/>
          <p:nvPr/>
        </p:nvSpPr>
        <p:spPr>
          <a:xfrm>
            <a:off x="339158" y="2066143"/>
            <a:ext cx="8293213" cy="152913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579"/>
              </a:lnSpc>
            </a:pPr>
            <a:r>
              <a:rPr lang="en-US">
                <a:solidFill>
                  <a:srgbClr val="3A3630"/>
                </a:solidFill>
                <a:latin typeface="Source Sans Pro"/>
                <a:ea typeface="Source Sans Pro"/>
                <a:cs typeface="Source Sans Pro" pitchFamily="34" charset="-120"/>
              </a:rPr>
              <a:t>Coca-Cola aims to have at least </a:t>
            </a:r>
            <a:r>
              <a:rPr lang="en-US" sz="2000" b="1">
                <a:solidFill>
                  <a:srgbClr val="3A3630"/>
                </a:solidFill>
                <a:latin typeface="Source Sans Pro"/>
                <a:ea typeface="Source Sans Pro"/>
                <a:cs typeface="Source Sans Pro" pitchFamily="34" charset="-120"/>
              </a:rPr>
              <a:t>25%</a:t>
            </a:r>
            <a:r>
              <a:rPr lang="en-US">
                <a:solidFill>
                  <a:srgbClr val="3A3630"/>
                </a:solidFill>
                <a:latin typeface="Source Sans Pro"/>
                <a:ea typeface="Source Sans Pro"/>
                <a:cs typeface="Source Sans Pro" pitchFamily="34" charset="-120"/>
              </a:rPr>
              <a:t> of beverages sold in refillable/returnable bottles or fountains by 2030, promoting a circular economy.</a:t>
            </a:r>
            <a:endParaRPr lang="en-US">
              <a:latin typeface="Source Sans Pro"/>
              <a:ea typeface="Source Sans Pro"/>
            </a:endParaRPr>
          </a:p>
        </p:txBody>
      </p:sp>
      <p:sp>
        <p:nvSpPr>
          <p:cNvPr id="8" name="Text 5"/>
          <p:cNvSpPr/>
          <p:nvPr/>
        </p:nvSpPr>
        <p:spPr>
          <a:xfrm>
            <a:off x="971615" y="3368996"/>
            <a:ext cx="3572518" cy="4997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28"/>
              </a:lnSpc>
              <a:buNone/>
            </a:pPr>
            <a:r>
              <a:rPr lang="en-US" sz="240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Virgin Plastic Reduction</a:t>
            </a:r>
            <a:endParaRPr lang="en-US" sz="2400"/>
          </a:p>
        </p:txBody>
      </p:sp>
      <p:sp>
        <p:nvSpPr>
          <p:cNvPr id="9" name="Text 6"/>
          <p:cNvSpPr/>
          <p:nvPr/>
        </p:nvSpPr>
        <p:spPr>
          <a:xfrm>
            <a:off x="339158" y="3806360"/>
            <a:ext cx="8293213" cy="15291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9"/>
              </a:lnSpc>
              <a:buNone/>
            </a:pPr>
            <a:r>
              <a:rPr lang="en-US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Coca-Cola will reduce virgin plastic use by </a:t>
            </a:r>
            <a:r>
              <a:rPr lang="en-US" sz="2000" b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3 million</a:t>
            </a:r>
            <a:r>
              <a:rPr lang="en-US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metric tons from 2020-2025, a significant environmental impact.</a:t>
            </a:r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971615" y="5046870"/>
            <a:ext cx="3307920" cy="4997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28"/>
              </a:lnSpc>
              <a:buNone/>
            </a:pPr>
            <a:r>
              <a:rPr lang="en-US" sz="240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Sustainable Packaging</a:t>
            </a:r>
            <a:endParaRPr lang="en-US" sz="2400"/>
          </a:p>
        </p:txBody>
      </p:sp>
      <p:sp>
        <p:nvSpPr>
          <p:cNvPr id="11" name="Text 8"/>
          <p:cNvSpPr/>
          <p:nvPr/>
        </p:nvSpPr>
        <p:spPr>
          <a:xfrm>
            <a:off x="339158" y="5546578"/>
            <a:ext cx="8293213" cy="15291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9"/>
              </a:lnSpc>
              <a:buNone/>
            </a:pPr>
            <a:r>
              <a:rPr lang="en-US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Coca-Cola is transitioning Sprite bottles, introducing </a:t>
            </a:r>
            <a:r>
              <a:rPr lang="en-US" sz="2000" b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label-less bottles</a:t>
            </a:r>
            <a:r>
              <a:rPr lang="en-US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and using plant-based plastics to enhance recyclability.</a:t>
            </a:r>
            <a:endParaRPr lang="en-US"/>
          </a:p>
        </p:txBody>
      </p:sp>
      <p:pic>
        <p:nvPicPr>
          <p:cNvPr id="12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sp>
        <p:nvSpPr>
          <p:cNvPr id="22" name="Google Shape;246;p34">
            <a:extLst>
              <a:ext uri="{FF2B5EF4-FFF2-40B4-BE49-F238E27FC236}">
                <a16:creationId xmlns:a16="http://schemas.microsoft.com/office/drawing/2014/main" id="{108506EC-A29E-563D-6845-B30A46A05A3B}"/>
              </a:ext>
            </a:extLst>
          </p:cNvPr>
          <p:cNvSpPr/>
          <p:nvPr/>
        </p:nvSpPr>
        <p:spPr>
          <a:xfrm>
            <a:off x="371900" y="1542792"/>
            <a:ext cx="469800" cy="469800"/>
          </a:xfrm>
          <a:prstGeom prst="snip1Rect">
            <a:avLst>
              <a:gd name="adj" fmla="val 16667"/>
            </a:avLst>
          </a:prstGeom>
          <a:solidFill>
            <a:srgbClr val="9AAE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3" name="Google Shape;261;p34">
            <a:extLst>
              <a:ext uri="{FF2B5EF4-FFF2-40B4-BE49-F238E27FC236}">
                <a16:creationId xmlns:a16="http://schemas.microsoft.com/office/drawing/2014/main" id="{B852A5E1-52A3-AAE3-3DE4-BEA3CBB3C9CA}"/>
              </a:ext>
            </a:extLst>
          </p:cNvPr>
          <p:cNvGrpSpPr/>
          <p:nvPr/>
        </p:nvGrpSpPr>
        <p:grpSpPr>
          <a:xfrm>
            <a:off x="449952" y="1620867"/>
            <a:ext cx="313697" cy="313661"/>
            <a:chOff x="6608877" y="3353074"/>
            <a:chExt cx="357408" cy="357408"/>
          </a:xfrm>
        </p:grpSpPr>
        <p:sp>
          <p:nvSpPr>
            <p:cNvPr id="24" name="Google Shape;262;p34">
              <a:extLst>
                <a:ext uri="{FF2B5EF4-FFF2-40B4-BE49-F238E27FC236}">
                  <a16:creationId xmlns:a16="http://schemas.microsoft.com/office/drawing/2014/main" id="{8780B46E-DF03-F00A-8A59-8B98D19244F0}"/>
                </a:ext>
              </a:extLst>
            </p:cNvPr>
            <p:cNvSpPr/>
            <p:nvPr/>
          </p:nvSpPr>
          <p:spPr>
            <a:xfrm>
              <a:off x="6608877" y="3353074"/>
              <a:ext cx="357408" cy="357408"/>
            </a:xfrm>
            <a:custGeom>
              <a:avLst/>
              <a:gdLst/>
              <a:ahLst/>
              <a:cxnLst/>
              <a:rect l="l" t="t" r="r" b="b"/>
              <a:pathLst>
                <a:path w="11169" h="11169" extrusionOk="0">
                  <a:moveTo>
                    <a:pt x="357" y="5049"/>
                  </a:moveTo>
                  <a:lnTo>
                    <a:pt x="477" y="5215"/>
                  </a:lnTo>
                  <a:cubicBezTo>
                    <a:pt x="536" y="5287"/>
                    <a:pt x="619" y="5334"/>
                    <a:pt x="703" y="5346"/>
                  </a:cubicBezTo>
                  <a:lnTo>
                    <a:pt x="750" y="5346"/>
                  </a:lnTo>
                  <a:lnTo>
                    <a:pt x="619" y="6001"/>
                  </a:lnTo>
                  <a:cubicBezTo>
                    <a:pt x="584" y="6132"/>
                    <a:pt x="596" y="6251"/>
                    <a:pt x="643" y="6382"/>
                  </a:cubicBezTo>
                  <a:lnTo>
                    <a:pt x="988" y="7311"/>
                  </a:lnTo>
                  <a:cubicBezTo>
                    <a:pt x="988" y="7323"/>
                    <a:pt x="1000" y="7359"/>
                    <a:pt x="1000" y="7370"/>
                  </a:cubicBezTo>
                  <a:lnTo>
                    <a:pt x="1012" y="8156"/>
                  </a:lnTo>
                  <a:cubicBezTo>
                    <a:pt x="560" y="7370"/>
                    <a:pt x="334" y="6489"/>
                    <a:pt x="334" y="5585"/>
                  </a:cubicBezTo>
                  <a:cubicBezTo>
                    <a:pt x="334" y="5406"/>
                    <a:pt x="346" y="5227"/>
                    <a:pt x="357" y="5049"/>
                  </a:cubicBezTo>
                  <a:close/>
                  <a:moveTo>
                    <a:pt x="5537" y="405"/>
                  </a:moveTo>
                  <a:cubicBezTo>
                    <a:pt x="6525" y="405"/>
                    <a:pt x="7477" y="667"/>
                    <a:pt x="8299" y="1179"/>
                  </a:cubicBezTo>
                  <a:lnTo>
                    <a:pt x="7656" y="1608"/>
                  </a:lnTo>
                  <a:cubicBezTo>
                    <a:pt x="7596" y="1655"/>
                    <a:pt x="7561" y="1727"/>
                    <a:pt x="7596" y="1798"/>
                  </a:cubicBezTo>
                  <a:lnTo>
                    <a:pt x="7763" y="2251"/>
                  </a:lnTo>
                  <a:lnTo>
                    <a:pt x="7763" y="2263"/>
                  </a:lnTo>
                  <a:lnTo>
                    <a:pt x="7585" y="2334"/>
                  </a:lnTo>
                  <a:cubicBezTo>
                    <a:pt x="7406" y="2394"/>
                    <a:pt x="7287" y="2560"/>
                    <a:pt x="7251" y="2751"/>
                  </a:cubicBezTo>
                  <a:lnTo>
                    <a:pt x="6751" y="3037"/>
                  </a:lnTo>
                  <a:cubicBezTo>
                    <a:pt x="6703" y="3060"/>
                    <a:pt x="6668" y="3108"/>
                    <a:pt x="6656" y="3168"/>
                  </a:cubicBezTo>
                  <a:lnTo>
                    <a:pt x="6549" y="4132"/>
                  </a:lnTo>
                  <a:lnTo>
                    <a:pt x="6418" y="4180"/>
                  </a:lnTo>
                  <a:cubicBezTo>
                    <a:pt x="6334" y="4215"/>
                    <a:pt x="6287" y="4299"/>
                    <a:pt x="6311" y="4394"/>
                  </a:cubicBezTo>
                  <a:cubicBezTo>
                    <a:pt x="6346" y="4465"/>
                    <a:pt x="6406" y="4489"/>
                    <a:pt x="6465" y="4489"/>
                  </a:cubicBezTo>
                  <a:cubicBezTo>
                    <a:pt x="6477" y="4489"/>
                    <a:pt x="6489" y="4489"/>
                    <a:pt x="6525" y="4477"/>
                  </a:cubicBezTo>
                  <a:lnTo>
                    <a:pt x="6763" y="4406"/>
                  </a:lnTo>
                  <a:cubicBezTo>
                    <a:pt x="6823" y="4394"/>
                    <a:pt x="6870" y="4334"/>
                    <a:pt x="6870" y="4275"/>
                  </a:cubicBezTo>
                  <a:lnTo>
                    <a:pt x="6965" y="3287"/>
                  </a:lnTo>
                  <a:lnTo>
                    <a:pt x="7227" y="3156"/>
                  </a:lnTo>
                  <a:lnTo>
                    <a:pt x="7204" y="3441"/>
                  </a:lnTo>
                  <a:cubicBezTo>
                    <a:pt x="7204" y="3525"/>
                    <a:pt x="7263" y="3596"/>
                    <a:pt x="7358" y="3620"/>
                  </a:cubicBezTo>
                  <a:lnTo>
                    <a:pt x="7370" y="3620"/>
                  </a:lnTo>
                  <a:cubicBezTo>
                    <a:pt x="7465" y="3620"/>
                    <a:pt x="7537" y="3560"/>
                    <a:pt x="7537" y="3465"/>
                  </a:cubicBezTo>
                  <a:lnTo>
                    <a:pt x="7585" y="2822"/>
                  </a:lnTo>
                  <a:cubicBezTo>
                    <a:pt x="7585" y="2751"/>
                    <a:pt x="7644" y="2691"/>
                    <a:pt x="7692" y="2667"/>
                  </a:cubicBezTo>
                  <a:lnTo>
                    <a:pt x="7882" y="2584"/>
                  </a:lnTo>
                  <a:cubicBezTo>
                    <a:pt x="8037" y="2525"/>
                    <a:pt x="8132" y="2334"/>
                    <a:pt x="8073" y="2156"/>
                  </a:cubicBezTo>
                  <a:lnTo>
                    <a:pt x="7954" y="1834"/>
                  </a:lnTo>
                  <a:lnTo>
                    <a:pt x="8608" y="1394"/>
                  </a:lnTo>
                  <a:cubicBezTo>
                    <a:pt x="8847" y="1560"/>
                    <a:pt x="9073" y="1751"/>
                    <a:pt x="9275" y="1965"/>
                  </a:cubicBezTo>
                  <a:cubicBezTo>
                    <a:pt x="10275" y="2965"/>
                    <a:pt x="10811" y="4275"/>
                    <a:pt x="10811" y="5680"/>
                  </a:cubicBezTo>
                  <a:cubicBezTo>
                    <a:pt x="10811" y="7097"/>
                    <a:pt x="10287" y="8311"/>
                    <a:pt x="9287" y="9299"/>
                  </a:cubicBezTo>
                  <a:cubicBezTo>
                    <a:pt x="8299" y="10299"/>
                    <a:pt x="6989" y="10835"/>
                    <a:pt x="5572" y="10835"/>
                  </a:cubicBezTo>
                  <a:cubicBezTo>
                    <a:pt x="4156" y="10835"/>
                    <a:pt x="2846" y="10287"/>
                    <a:pt x="1846" y="9299"/>
                  </a:cubicBezTo>
                  <a:cubicBezTo>
                    <a:pt x="1655" y="9109"/>
                    <a:pt x="1477" y="8906"/>
                    <a:pt x="1310" y="8680"/>
                  </a:cubicBezTo>
                  <a:lnTo>
                    <a:pt x="1286" y="7370"/>
                  </a:lnTo>
                  <a:cubicBezTo>
                    <a:pt x="1286" y="7311"/>
                    <a:pt x="1274" y="7251"/>
                    <a:pt x="1250" y="7204"/>
                  </a:cubicBezTo>
                  <a:lnTo>
                    <a:pt x="917" y="6287"/>
                  </a:lnTo>
                  <a:cubicBezTo>
                    <a:pt x="881" y="6227"/>
                    <a:pt x="881" y="6144"/>
                    <a:pt x="893" y="6085"/>
                  </a:cubicBezTo>
                  <a:lnTo>
                    <a:pt x="1096" y="5156"/>
                  </a:lnTo>
                  <a:lnTo>
                    <a:pt x="1393" y="4918"/>
                  </a:lnTo>
                  <a:cubicBezTo>
                    <a:pt x="1429" y="4882"/>
                    <a:pt x="1453" y="4834"/>
                    <a:pt x="1453" y="4799"/>
                  </a:cubicBezTo>
                  <a:lnTo>
                    <a:pt x="1453" y="4442"/>
                  </a:lnTo>
                  <a:lnTo>
                    <a:pt x="1846" y="4465"/>
                  </a:lnTo>
                  <a:lnTo>
                    <a:pt x="2179" y="5418"/>
                  </a:lnTo>
                  <a:cubicBezTo>
                    <a:pt x="2203" y="5513"/>
                    <a:pt x="2286" y="5596"/>
                    <a:pt x="2358" y="5644"/>
                  </a:cubicBezTo>
                  <a:cubicBezTo>
                    <a:pt x="2420" y="5679"/>
                    <a:pt x="2479" y="5697"/>
                    <a:pt x="2540" y="5697"/>
                  </a:cubicBezTo>
                  <a:cubicBezTo>
                    <a:pt x="2584" y="5697"/>
                    <a:pt x="2629" y="5688"/>
                    <a:pt x="2679" y="5668"/>
                  </a:cubicBezTo>
                  <a:cubicBezTo>
                    <a:pt x="2786" y="5644"/>
                    <a:pt x="2882" y="5573"/>
                    <a:pt x="2941" y="5465"/>
                  </a:cubicBezTo>
                  <a:lnTo>
                    <a:pt x="3144" y="5037"/>
                  </a:lnTo>
                  <a:lnTo>
                    <a:pt x="3536" y="4763"/>
                  </a:lnTo>
                  <a:cubicBezTo>
                    <a:pt x="3565" y="4739"/>
                    <a:pt x="3602" y="4727"/>
                    <a:pt x="3639" y="4727"/>
                  </a:cubicBezTo>
                  <a:cubicBezTo>
                    <a:pt x="3694" y="4727"/>
                    <a:pt x="3751" y="4754"/>
                    <a:pt x="3786" y="4811"/>
                  </a:cubicBezTo>
                  <a:lnTo>
                    <a:pt x="4227" y="5406"/>
                  </a:lnTo>
                  <a:cubicBezTo>
                    <a:pt x="4263" y="5430"/>
                    <a:pt x="4310" y="5465"/>
                    <a:pt x="4346" y="5465"/>
                  </a:cubicBezTo>
                  <a:lnTo>
                    <a:pt x="4525" y="5477"/>
                  </a:lnTo>
                  <a:cubicBezTo>
                    <a:pt x="4525" y="5477"/>
                    <a:pt x="4548" y="5477"/>
                    <a:pt x="4548" y="5489"/>
                  </a:cubicBezTo>
                  <a:lnTo>
                    <a:pt x="4751" y="6204"/>
                  </a:lnTo>
                  <a:cubicBezTo>
                    <a:pt x="4763" y="6287"/>
                    <a:pt x="4846" y="6323"/>
                    <a:pt x="4918" y="6323"/>
                  </a:cubicBezTo>
                  <a:lnTo>
                    <a:pt x="4965" y="6323"/>
                  </a:lnTo>
                  <a:cubicBezTo>
                    <a:pt x="5049" y="6299"/>
                    <a:pt x="5096" y="6204"/>
                    <a:pt x="5060" y="6120"/>
                  </a:cubicBezTo>
                  <a:lnTo>
                    <a:pt x="4977" y="5835"/>
                  </a:lnTo>
                  <a:lnTo>
                    <a:pt x="5299" y="5715"/>
                  </a:lnTo>
                  <a:cubicBezTo>
                    <a:pt x="5513" y="5644"/>
                    <a:pt x="5656" y="5418"/>
                    <a:pt x="5632" y="5192"/>
                  </a:cubicBezTo>
                  <a:lnTo>
                    <a:pt x="5596" y="4751"/>
                  </a:lnTo>
                  <a:lnTo>
                    <a:pt x="5870" y="4656"/>
                  </a:lnTo>
                  <a:cubicBezTo>
                    <a:pt x="5953" y="4632"/>
                    <a:pt x="6001" y="4537"/>
                    <a:pt x="5977" y="4453"/>
                  </a:cubicBezTo>
                  <a:cubicBezTo>
                    <a:pt x="5949" y="4377"/>
                    <a:pt x="5890" y="4339"/>
                    <a:pt x="5818" y="4339"/>
                  </a:cubicBezTo>
                  <a:cubicBezTo>
                    <a:pt x="5801" y="4339"/>
                    <a:pt x="5782" y="4342"/>
                    <a:pt x="5763" y="4346"/>
                  </a:cubicBezTo>
                  <a:lnTo>
                    <a:pt x="5382" y="4477"/>
                  </a:lnTo>
                  <a:cubicBezTo>
                    <a:pt x="5299" y="4513"/>
                    <a:pt x="5263" y="4572"/>
                    <a:pt x="5275" y="4644"/>
                  </a:cubicBezTo>
                  <a:lnTo>
                    <a:pt x="5322" y="5215"/>
                  </a:lnTo>
                  <a:cubicBezTo>
                    <a:pt x="5322" y="5299"/>
                    <a:pt x="5275" y="5370"/>
                    <a:pt x="5203" y="5406"/>
                  </a:cubicBezTo>
                  <a:lnTo>
                    <a:pt x="4906" y="5525"/>
                  </a:lnTo>
                  <a:lnTo>
                    <a:pt x="4870" y="5418"/>
                  </a:lnTo>
                  <a:cubicBezTo>
                    <a:pt x="4822" y="5287"/>
                    <a:pt x="4703" y="5180"/>
                    <a:pt x="4572" y="5180"/>
                  </a:cubicBezTo>
                  <a:lnTo>
                    <a:pt x="4465" y="5168"/>
                  </a:lnTo>
                  <a:lnTo>
                    <a:pt x="4072" y="4632"/>
                  </a:lnTo>
                  <a:cubicBezTo>
                    <a:pt x="3973" y="4497"/>
                    <a:pt x="3822" y="4425"/>
                    <a:pt x="3669" y="4425"/>
                  </a:cubicBezTo>
                  <a:cubicBezTo>
                    <a:pt x="3565" y="4425"/>
                    <a:pt x="3461" y="4458"/>
                    <a:pt x="3370" y="4525"/>
                  </a:cubicBezTo>
                  <a:lnTo>
                    <a:pt x="2941" y="4823"/>
                  </a:lnTo>
                  <a:cubicBezTo>
                    <a:pt x="2905" y="4834"/>
                    <a:pt x="2893" y="4846"/>
                    <a:pt x="2882" y="4882"/>
                  </a:cubicBezTo>
                  <a:lnTo>
                    <a:pt x="2643" y="5346"/>
                  </a:lnTo>
                  <a:cubicBezTo>
                    <a:pt x="2620" y="5370"/>
                    <a:pt x="2596" y="5382"/>
                    <a:pt x="2596" y="5382"/>
                  </a:cubicBezTo>
                  <a:cubicBezTo>
                    <a:pt x="2588" y="5382"/>
                    <a:pt x="2569" y="5393"/>
                    <a:pt x="2554" y="5393"/>
                  </a:cubicBezTo>
                  <a:cubicBezTo>
                    <a:pt x="2547" y="5393"/>
                    <a:pt x="2540" y="5390"/>
                    <a:pt x="2536" y="5382"/>
                  </a:cubicBezTo>
                  <a:cubicBezTo>
                    <a:pt x="2524" y="5370"/>
                    <a:pt x="2501" y="5358"/>
                    <a:pt x="2501" y="5346"/>
                  </a:cubicBezTo>
                  <a:lnTo>
                    <a:pt x="2131" y="4287"/>
                  </a:lnTo>
                  <a:cubicBezTo>
                    <a:pt x="2120" y="4227"/>
                    <a:pt x="2060" y="4180"/>
                    <a:pt x="1989" y="4180"/>
                  </a:cubicBezTo>
                  <a:lnTo>
                    <a:pt x="1369" y="4132"/>
                  </a:lnTo>
                  <a:lnTo>
                    <a:pt x="1167" y="3858"/>
                  </a:lnTo>
                  <a:cubicBezTo>
                    <a:pt x="1132" y="3809"/>
                    <a:pt x="1085" y="3785"/>
                    <a:pt x="1038" y="3785"/>
                  </a:cubicBezTo>
                  <a:cubicBezTo>
                    <a:pt x="1005" y="3785"/>
                    <a:pt x="971" y="3798"/>
                    <a:pt x="941" y="3822"/>
                  </a:cubicBezTo>
                  <a:cubicBezTo>
                    <a:pt x="869" y="3882"/>
                    <a:pt x="858" y="3977"/>
                    <a:pt x="917" y="4049"/>
                  </a:cubicBezTo>
                  <a:lnTo>
                    <a:pt x="1131" y="4346"/>
                  </a:lnTo>
                  <a:lnTo>
                    <a:pt x="1131" y="4751"/>
                  </a:lnTo>
                  <a:lnTo>
                    <a:pt x="715" y="5073"/>
                  </a:lnTo>
                  <a:lnTo>
                    <a:pt x="691" y="5073"/>
                  </a:lnTo>
                  <a:lnTo>
                    <a:pt x="381" y="4656"/>
                  </a:lnTo>
                  <a:cubicBezTo>
                    <a:pt x="500" y="4001"/>
                    <a:pt x="750" y="3394"/>
                    <a:pt x="1096" y="2846"/>
                  </a:cubicBezTo>
                  <a:lnTo>
                    <a:pt x="1310" y="3179"/>
                  </a:lnTo>
                  <a:cubicBezTo>
                    <a:pt x="1346" y="3227"/>
                    <a:pt x="1405" y="3263"/>
                    <a:pt x="1453" y="3263"/>
                  </a:cubicBezTo>
                  <a:cubicBezTo>
                    <a:pt x="1477" y="3263"/>
                    <a:pt x="1512" y="3239"/>
                    <a:pt x="1536" y="3227"/>
                  </a:cubicBezTo>
                  <a:cubicBezTo>
                    <a:pt x="1608" y="3179"/>
                    <a:pt x="1631" y="3084"/>
                    <a:pt x="1584" y="3001"/>
                  </a:cubicBezTo>
                  <a:lnTo>
                    <a:pt x="1286" y="2560"/>
                  </a:lnTo>
                  <a:cubicBezTo>
                    <a:pt x="1453" y="2334"/>
                    <a:pt x="1631" y="2132"/>
                    <a:pt x="1822" y="1929"/>
                  </a:cubicBezTo>
                  <a:cubicBezTo>
                    <a:pt x="2822" y="941"/>
                    <a:pt x="4132" y="405"/>
                    <a:pt x="5537" y="405"/>
                  </a:cubicBezTo>
                  <a:close/>
                  <a:moveTo>
                    <a:pt x="5584" y="0"/>
                  </a:moveTo>
                  <a:cubicBezTo>
                    <a:pt x="4096" y="0"/>
                    <a:pt x="2703" y="584"/>
                    <a:pt x="1643" y="1644"/>
                  </a:cubicBezTo>
                  <a:cubicBezTo>
                    <a:pt x="584" y="2691"/>
                    <a:pt x="0" y="4096"/>
                    <a:pt x="0" y="5585"/>
                  </a:cubicBezTo>
                  <a:cubicBezTo>
                    <a:pt x="0" y="7073"/>
                    <a:pt x="584" y="8466"/>
                    <a:pt x="1643" y="9525"/>
                  </a:cubicBezTo>
                  <a:cubicBezTo>
                    <a:pt x="2703" y="10585"/>
                    <a:pt x="4096" y="11169"/>
                    <a:pt x="5584" y="11169"/>
                  </a:cubicBezTo>
                  <a:cubicBezTo>
                    <a:pt x="7073" y="11169"/>
                    <a:pt x="8478" y="10585"/>
                    <a:pt x="9525" y="9525"/>
                  </a:cubicBezTo>
                  <a:cubicBezTo>
                    <a:pt x="10585" y="8466"/>
                    <a:pt x="11168" y="7073"/>
                    <a:pt x="11168" y="5585"/>
                  </a:cubicBezTo>
                  <a:cubicBezTo>
                    <a:pt x="11168" y="4096"/>
                    <a:pt x="10585" y="2691"/>
                    <a:pt x="9525" y="1644"/>
                  </a:cubicBezTo>
                  <a:cubicBezTo>
                    <a:pt x="8478" y="584"/>
                    <a:pt x="7073" y="0"/>
                    <a:pt x="5584" y="0"/>
                  </a:cubicBezTo>
                  <a:close/>
                </a:path>
              </a:pathLst>
            </a:custGeom>
            <a:solidFill>
              <a:srgbClr val="ECF0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263;p34">
              <a:extLst>
                <a:ext uri="{FF2B5EF4-FFF2-40B4-BE49-F238E27FC236}">
                  <a16:creationId xmlns:a16="http://schemas.microsoft.com/office/drawing/2014/main" id="{0171D09B-4882-B7C0-D902-EEB6272A254D}"/>
                </a:ext>
              </a:extLst>
            </p:cNvPr>
            <p:cNvSpPr/>
            <p:nvPr/>
          </p:nvSpPr>
          <p:spPr>
            <a:xfrm>
              <a:off x="6770029" y="3565170"/>
              <a:ext cx="44608" cy="27968"/>
            </a:xfrm>
            <a:custGeom>
              <a:avLst/>
              <a:gdLst/>
              <a:ahLst/>
              <a:cxnLst/>
              <a:rect l="l" t="t" r="r" b="b"/>
              <a:pathLst>
                <a:path w="1394" h="874" extrusionOk="0">
                  <a:moveTo>
                    <a:pt x="166" y="1"/>
                  </a:moveTo>
                  <a:cubicBezTo>
                    <a:pt x="121" y="1"/>
                    <a:pt x="80" y="19"/>
                    <a:pt x="60" y="52"/>
                  </a:cubicBezTo>
                  <a:cubicBezTo>
                    <a:pt x="1" y="135"/>
                    <a:pt x="13" y="230"/>
                    <a:pt x="72" y="278"/>
                  </a:cubicBezTo>
                  <a:lnTo>
                    <a:pt x="620" y="742"/>
                  </a:lnTo>
                  <a:cubicBezTo>
                    <a:pt x="715" y="814"/>
                    <a:pt x="798" y="850"/>
                    <a:pt x="917" y="862"/>
                  </a:cubicBezTo>
                  <a:lnTo>
                    <a:pt x="1215" y="873"/>
                  </a:lnTo>
                  <a:lnTo>
                    <a:pt x="1227" y="873"/>
                  </a:lnTo>
                  <a:cubicBezTo>
                    <a:pt x="1322" y="873"/>
                    <a:pt x="1394" y="814"/>
                    <a:pt x="1394" y="731"/>
                  </a:cubicBezTo>
                  <a:cubicBezTo>
                    <a:pt x="1394" y="647"/>
                    <a:pt x="1322" y="576"/>
                    <a:pt x="1239" y="564"/>
                  </a:cubicBezTo>
                  <a:lnTo>
                    <a:pt x="941" y="552"/>
                  </a:lnTo>
                  <a:cubicBezTo>
                    <a:pt x="894" y="552"/>
                    <a:pt x="858" y="528"/>
                    <a:pt x="834" y="504"/>
                  </a:cubicBezTo>
                  <a:lnTo>
                    <a:pt x="274" y="40"/>
                  </a:lnTo>
                  <a:cubicBezTo>
                    <a:pt x="242" y="13"/>
                    <a:pt x="203" y="1"/>
                    <a:pt x="166" y="1"/>
                  </a:cubicBezTo>
                  <a:close/>
                </a:path>
              </a:pathLst>
            </a:custGeom>
            <a:solidFill>
              <a:srgbClr val="ECF0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264;p34">
              <a:extLst>
                <a:ext uri="{FF2B5EF4-FFF2-40B4-BE49-F238E27FC236}">
                  <a16:creationId xmlns:a16="http://schemas.microsoft.com/office/drawing/2014/main" id="{43182CCC-7441-0DC5-A180-6E040DA35A79}"/>
                </a:ext>
              </a:extLst>
            </p:cNvPr>
            <p:cNvSpPr/>
            <p:nvPr/>
          </p:nvSpPr>
          <p:spPr>
            <a:xfrm>
              <a:off x="6859949" y="3437074"/>
              <a:ext cx="24416" cy="31840"/>
            </a:xfrm>
            <a:custGeom>
              <a:avLst/>
              <a:gdLst/>
              <a:ahLst/>
              <a:cxnLst/>
              <a:rect l="l" t="t" r="r" b="b"/>
              <a:pathLst>
                <a:path w="763" h="995" extrusionOk="0">
                  <a:moveTo>
                    <a:pt x="583" y="1"/>
                  </a:moveTo>
                  <a:cubicBezTo>
                    <a:pt x="509" y="1"/>
                    <a:pt x="447" y="45"/>
                    <a:pt x="417" y="114"/>
                  </a:cubicBezTo>
                  <a:lnTo>
                    <a:pt x="334" y="400"/>
                  </a:lnTo>
                  <a:lnTo>
                    <a:pt x="60" y="745"/>
                  </a:lnTo>
                  <a:cubicBezTo>
                    <a:pt x="0" y="816"/>
                    <a:pt x="12" y="924"/>
                    <a:pt x="96" y="959"/>
                  </a:cubicBezTo>
                  <a:cubicBezTo>
                    <a:pt x="120" y="995"/>
                    <a:pt x="155" y="995"/>
                    <a:pt x="191" y="995"/>
                  </a:cubicBezTo>
                  <a:cubicBezTo>
                    <a:pt x="239" y="995"/>
                    <a:pt x="298" y="983"/>
                    <a:pt x="334" y="935"/>
                  </a:cubicBezTo>
                  <a:lnTo>
                    <a:pt x="608" y="566"/>
                  </a:lnTo>
                  <a:cubicBezTo>
                    <a:pt x="632" y="543"/>
                    <a:pt x="632" y="531"/>
                    <a:pt x="643" y="519"/>
                  </a:cubicBezTo>
                  <a:lnTo>
                    <a:pt x="751" y="209"/>
                  </a:lnTo>
                  <a:cubicBezTo>
                    <a:pt x="762" y="126"/>
                    <a:pt x="715" y="42"/>
                    <a:pt x="632" y="7"/>
                  </a:cubicBezTo>
                  <a:cubicBezTo>
                    <a:pt x="615" y="3"/>
                    <a:pt x="599" y="1"/>
                    <a:pt x="583" y="1"/>
                  </a:cubicBezTo>
                  <a:close/>
                </a:path>
              </a:pathLst>
            </a:custGeom>
            <a:solidFill>
              <a:srgbClr val="ECF0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265;p34">
              <a:extLst>
                <a:ext uri="{FF2B5EF4-FFF2-40B4-BE49-F238E27FC236}">
                  <a16:creationId xmlns:a16="http://schemas.microsoft.com/office/drawing/2014/main" id="{E4BBAEDF-B927-1D9E-2C8F-730A452F7ED9}"/>
                </a:ext>
              </a:extLst>
            </p:cNvPr>
            <p:cNvSpPr/>
            <p:nvPr/>
          </p:nvSpPr>
          <p:spPr>
            <a:xfrm>
              <a:off x="6824525" y="3509426"/>
              <a:ext cx="17920" cy="28448"/>
            </a:xfrm>
            <a:custGeom>
              <a:avLst/>
              <a:gdLst/>
              <a:ahLst/>
              <a:cxnLst/>
              <a:rect l="l" t="t" r="r" b="b"/>
              <a:pathLst>
                <a:path w="560" h="889" extrusionOk="0">
                  <a:moveTo>
                    <a:pt x="194" y="1"/>
                  </a:moveTo>
                  <a:cubicBezTo>
                    <a:pt x="177" y="1"/>
                    <a:pt x="160" y="3"/>
                    <a:pt x="143" y="8"/>
                  </a:cubicBezTo>
                  <a:cubicBezTo>
                    <a:pt x="48" y="44"/>
                    <a:pt x="0" y="127"/>
                    <a:pt x="36" y="222"/>
                  </a:cubicBezTo>
                  <a:lnTo>
                    <a:pt x="215" y="770"/>
                  </a:lnTo>
                  <a:cubicBezTo>
                    <a:pt x="226" y="841"/>
                    <a:pt x="298" y="889"/>
                    <a:pt x="357" y="889"/>
                  </a:cubicBezTo>
                  <a:cubicBezTo>
                    <a:pt x="381" y="889"/>
                    <a:pt x="393" y="889"/>
                    <a:pt x="405" y="877"/>
                  </a:cubicBezTo>
                  <a:cubicBezTo>
                    <a:pt x="500" y="841"/>
                    <a:pt x="560" y="746"/>
                    <a:pt x="524" y="663"/>
                  </a:cubicBezTo>
                  <a:lnTo>
                    <a:pt x="345" y="115"/>
                  </a:lnTo>
                  <a:cubicBezTo>
                    <a:pt x="326" y="39"/>
                    <a:pt x="262" y="1"/>
                    <a:pt x="194" y="1"/>
                  </a:cubicBezTo>
                  <a:close/>
                </a:path>
              </a:pathLst>
            </a:custGeom>
            <a:solidFill>
              <a:srgbClr val="ECF0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266;p34">
              <a:extLst>
                <a:ext uri="{FF2B5EF4-FFF2-40B4-BE49-F238E27FC236}">
                  <a16:creationId xmlns:a16="http://schemas.microsoft.com/office/drawing/2014/main" id="{08E4D0E2-B1CA-CCF6-DDAD-133385C0C4B8}"/>
                </a:ext>
              </a:extLst>
            </p:cNvPr>
            <p:cNvSpPr/>
            <p:nvPr/>
          </p:nvSpPr>
          <p:spPr>
            <a:xfrm>
              <a:off x="6790989" y="3541906"/>
              <a:ext cx="42688" cy="34464"/>
            </a:xfrm>
            <a:custGeom>
              <a:avLst/>
              <a:gdLst/>
              <a:ahLst/>
              <a:cxnLst/>
              <a:rect l="l" t="t" r="r" b="b"/>
              <a:pathLst>
                <a:path w="1334" h="1077" extrusionOk="0">
                  <a:moveTo>
                    <a:pt x="508" y="333"/>
                  </a:moveTo>
                  <a:cubicBezTo>
                    <a:pt x="511" y="333"/>
                    <a:pt x="516" y="334"/>
                    <a:pt x="524" y="338"/>
                  </a:cubicBezTo>
                  <a:lnTo>
                    <a:pt x="977" y="410"/>
                  </a:lnTo>
                  <a:lnTo>
                    <a:pt x="977" y="422"/>
                  </a:lnTo>
                  <a:lnTo>
                    <a:pt x="739" y="755"/>
                  </a:lnTo>
                  <a:lnTo>
                    <a:pt x="727" y="755"/>
                  </a:lnTo>
                  <a:lnTo>
                    <a:pt x="381" y="624"/>
                  </a:lnTo>
                  <a:lnTo>
                    <a:pt x="501" y="338"/>
                  </a:lnTo>
                  <a:cubicBezTo>
                    <a:pt x="501" y="338"/>
                    <a:pt x="501" y="333"/>
                    <a:pt x="508" y="333"/>
                  </a:cubicBezTo>
                  <a:close/>
                  <a:moveTo>
                    <a:pt x="531" y="1"/>
                  </a:moveTo>
                  <a:cubicBezTo>
                    <a:pt x="397" y="1"/>
                    <a:pt x="277" y="81"/>
                    <a:pt x="203" y="207"/>
                  </a:cubicBezTo>
                  <a:lnTo>
                    <a:pt x="12" y="648"/>
                  </a:lnTo>
                  <a:cubicBezTo>
                    <a:pt x="0" y="696"/>
                    <a:pt x="0" y="743"/>
                    <a:pt x="12" y="779"/>
                  </a:cubicBezTo>
                  <a:cubicBezTo>
                    <a:pt x="24" y="827"/>
                    <a:pt x="60" y="862"/>
                    <a:pt x="108" y="874"/>
                  </a:cubicBezTo>
                  <a:lnTo>
                    <a:pt x="608" y="1065"/>
                  </a:lnTo>
                  <a:cubicBezTo>
                    <a:pt x="655" y="1077"/>
                    <a:pt x="679" y="1077"/>
                    <a:pt x="727" y="1077"/>
                  </a:cubicBezTo>
                  <a:cubicBezTo>
                    <a:pt x="834" y="1077"/>
                    <a:pt x="941" y="1041"/>
                    <a:pt x="1001" y="946"/>
                  </a:cubicBezTo>
                  <a:lnTo>
                    <a:pt x="1239" y="624"/>
                  </a:lnTo>
                  <a:cubicBezTo>
                    <a:pt x="1310" y="529"/>
                    <a:pt x="1334" y="410"/>
                    <a:pt x="1298" y="291"/>
                  </a:cubicBezTo>
                  <a:cubicBezTo>
                    <a:pt x="1251" y="184"/>
                    <a:pt x="1155" y="100"/>
                    <a:pt x="1036" y="88"/>
                  </a:cubicBezTo>
                  <a:lnTo>
                    <a:pt x="584" y="5"/>
                  </a:lnTo>
                  <a:cubicBezTo>
                    <a:pt x="566" y="2"/>
                    <a:pt x="549" y="1"/>
                    <a:pt x="531" y="1"/>
                  </a:cubicBezTo>
                  <a:close/>
                </a:path>
              </a:pathLst>
            </a:custGeom>
            <a:solidFill>
              <a:srgbClr val="ECF0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267;p34">
              <a:extLst>
                <a:ext uri="{FF2B5EF4-FFF2-40B4-BE49-F238E27FC236}">
                  <a16:creationId xmlns:a16="http://schemas.microsoft.com/office/drawing/2014/main" id="{E5ADDB04-CA9E-A3D3-F8C0-752247A591D5}"/>
                </a:ext>
              </a:extLst>
            </p:cNvPr>
            <p:cNvSpPr/>
            <p:nvPr/>
          </p:nvSpPr>
          <p:spPr>
            <a:xfrm>
              <a:off x="6840525" y="3544914"/>
              <a:ext cx="54112" cy="32608"/>
            </a:xfrm>
            <a:custGeom>
              <a:avLst/>
              <a:gdLst/>
              <a:ahLst/>
              <a:cxnLst/>
              <a:rect l="l" t="t" r="r" b="b"/>
              <a:pathLst>
                <a:path w="1691" h="1019" extrusionOk="0">
                  <a:moveTo>
                    <a:pt x="864" y="346"/>
                  </a:moveTo>
                  <a:cubicBezTo>
                    <a:pt x="913" y="346"/>
                    <a:pt x="962" y="364"/>
                    <a:pt x="1000" y="387"/>
                  </a:cubicBezTo>
                  <a:lnTo>
                    <a:pt x="1250" y="649"/>
                  </a:lnTo>
                  <a:lnTo>
                    <a:pt x="1191" y="673"/>
                  </a:lnTo>
                  <a:cubicBezTo>
                    <a:pt x="1165" y="693"/>
                    <a:pt x="1131" y="701"/>
                    <a:pt x="1099" y="701"/>
                  </a:cubicBezTo>
                  <a:cubicBezTo>
                    <a:pt x="1072" y="701"/>
                    <a:pt x="1046" y="696"/>
                    <a:pt x="1024" y="685"/>
                  </a:cubicBezTo>
                  <a:lnTo>
                    <a:pt x="548" y="482"/>
                  </a:lnTo>
                  <a:lnTo>
                    <a:pt x="786" y="363"/>
                  </a:lnTo>
                  <a:cubicBezTo>
                    <a:pt x="811" y="351"/>
                    <a:pt x="837" y="346"/>
                    <a:pt x="864" y="346"/>
                  </a:cubicBezTo>
                  <a:close/>
                  <a:moveTo>
                    <a:pt x="857" y="1"/>
                  </a:moveTo>
                  <a:cubicBezTo>
                    <a:pt x="787" y="1"/>
                    <a:pt x="719" y="14"/>
                    <a:pt x="655" y="42"/>
                  </a:cubicBezTo>
                  <a:lnTo>
                    <a:pt x="84" y="316"/>
                  </a:lnTo>
                  <a:cubicBezTo>
                    <a:pt x="24" y="340"/>
                    <a:pt x="0" y="399"/>
                    <a:pt x="0" y="459"/>
                  </a:cubicBezTo>
                  <a:cubicBezTo>
                    <a:pt x="0" y="518"/>
                    <a:pt x="48" y="578"/>
                    <a:pt x="84" y="613"/>
                  </a:cubicBezTo>
                  <a:lnTo>
                    <a:pt x="893" y="971"/>
                  </a:lnTo>
                  <a:cubicBezTo>
                    <a:pt x="965" y="994"/>
                    <a:pt x="1024" y="1018"/>
                    <a:pt x="1096" y="1018"/>
                  </a:cubicBezTo>
                  <a:cubicBezTo>
                    <a:pt x="1191" y="1018"/>
                    <a:pt x="1274" y="983"/>
                    <a:pt x="1358" y="935"/>
                  </a:cubicBezTo>
                  <a:lnTo>
                    <a:pt x="1608" y="792"/>
                  </a:lnTo>
                  <a:cubicBezTo>
                    <a:pt x="1655" y="756"/>
                    <a:pt x="1679" y="721"/>
                    <a:pt x="1679" y="673"/>
                  </a:cubicBezTo>
                  <a:cubicBezTo>
                    <a:pt x="1691" y="625"/>
                    <a:pt x="1679" y="590"/>
                    <a:pt x="1655" y="554"/>
                  </a:cubicBezTo>
                  <a:lnTo>
                    <a:pt x="1239" y="149"/>
                  </a:lnTo>
                  <a:cubicBezTo>
                    <a:pt x="1135" y="54"/>
                    <a:pt x="995" y="1"/>
                    <a:pt x="857" y="1"/>
                  </a:cubicBezTo>
                  <a:close/>
                </a:path>
              </a:pathLst>
            </a:custGeom>
            <a:solidFill>
              <a:srgbClr val="ECF0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268;p34">
              <a:extLst>
                <a:ext uri="{FF2B5EF4-FFF2-40B4-BE49-F238E27FC236}">
                  <a16:creationId xmlns:a16="http://schemas.microsoft.com/office/drawing/2014/main" id="{64D47703-4C42-EE7B-785E-B41DB92F9057}"/>
                </a:ext>
              </a:extLst>
            </p:cNvPr>
            <p:cNvSpPr/>
            <p:nvPr/>
          </p:nvSpPr>
          <p:spPr>
            <a:xfrm>
              <a:off x="6793645" y="3582770"/>
              <a:ext cx="102144" cy="75520"/>
            </a:xfrm>
            <a:custGeom>
              <a:avLst/>
              <a:gdLst/>
              <a:ahLst/>
              <a:cxnLst/>
              <a:rect l="l" t="t" r="r" b="b"/>
              <a:pathLst>
                <a:path w="3192" h="2360" extrusionOk="0">
                  <a:moveTo>
                    <a:pt x="1757" y="0"/>
                  </a:moveTo>
                  <a:cubicBezTo>
                    <a:pt x="1683" y="0"/>
                    <a:pt x="1609" y="24"/>
                    <a:pt x="1549" y="61"/>
                  </a:cubicBezTo>
                  <a:lnTo>
                    <a:pt x="775" y="609"/>
                  </a:lnTo>
                  <a:lnTo>
                    <a:pt x="465" y="669"/>
                  </a:lnTo>
                  <a:cubicBezTo>
                    <a:pt x="239" y="716"/>
                    <a:pt x="60" y="907"/>
                    <a:pt x="48" y="1133"/>
                  </a:cubicBezTo>
                  <a:lnTo>
                    <a:pt x="1" y="1669"/>
                  </a:lnTo>
                  <a:cubicBezTo>
                    <a:pt x="1" y="1764"/>
                    <a:pt x="37" y="1859"/>
                    <a:pt x="108" y="1931"/>
                  </a:cubicBezTo>
                  <a:cubicBezTo>
                    <a:pt x="179" y="2002"/>
                    <a:pt x="275" y="2038"/>
                    <a:pt x="382" y="2038"/>
                  </a:cubicBezTo>
                  <a:lnTo>
                    <a:pt x="715" y="2002"/>
                  </a:lnTo>
                  <a:cubicBezTo>
                    <a:pt x="810" y="2002"/>
                    <a:pt x="882" y="1919"/>
                    <a:pt x="870" y="1824"/>
                  </a:cubicBezTo>
                  <a:cubicBezTo>
                    <a:pt x="859" y="1746"/>
                    <a:pt x="787" y="1679"/>
                    <a:pt x="710" y="1679"/>
                  </a:cubicBezTo>
                  <a:cubicBezTo>
                    <a:pt x="704" y="1679"/>
                    <a:pt x="697" y="1680"/>
                    <a:pt x="691" y="1681"/>
                  </a:cubicBezTo>
                  <a:lnTo>
                    <a:pt x="346" y="1705"/>
                  </a:lnTo>
                  <a:lnTo>
                    <a:pt x="334" y="1705"/>
                  </a:lnTo>
                  <a:lnTo>
                    <a:pt x="334" y="1693"/>
                  </a:lnTo>
                  <a:lnTo>
                    <a:pt x="382" y="1157"/>
                  </a:lnTo>
                  <a:cubicBezTo>
                    <a:pt x="382" y="1074"/>
                    <a:pt x="453" y="1014"/>
                    <a:pt x="525" y="990"/>
                  </a:cubicBezTo>
                  <a:lnTo>
                    <a:pt x="870" y="931"/>
                  </a:lnTo>
                  <a:cubicBezTo>
                    <a:pt x="894" y="931"/>
                    <a:pt x="918" y="919"/>
                    <a:pt x="929" y="907"/>
                  </a:cubicBezTo>
                  <a:lnTo>
                    <a:pt x="1727" y="335"/>
                  </a:lnTo>
                  <a:lnTo>
                    <a:pt x="1751" y="335"/>
                  </a:lnTo>
                  <a:lnTo>
                    <a:pt x="2311" y="597"/>
                  </a:lnTo>
                  <a:cubicBezTo>
                    <a:pt x="2346" y="609"/>
                    <a:pt x="2382" y="609"/>
                    <a:pt x="2418" y="609"/>
                  </a:cubicBezTo>
                  <a:lnTo>
                    <a:pt x="2680" y="550"/>
                  </a:lnTo>
                  <a:lnTo>
                    <a:pt x="2834" y="1109"/>
                  </a:lnTo>
                  <a:lnTo>
                    <a:pt x="2834" y="1133"/>
                  </a:lnTo>
                  <a:lnTo>
                    <a:pt x="2203" y="2038"/>
                  </a:lnTo>
                  <a:lnTo>
                    <a:pt x="2180" y="2038"/>
                  </a:lnTo>
                  <a:lnTo>
                    <a:pt x="1882" y="1681"/>
                  </a:lnTo>
                  <a:cubicBezTo>
                    <a:pt x="1846" y="1633"/>
                    <a:pt x="1787" y="1621"/>
                    <a:pt x="1751" y="1621"/>
                  </a:cubicBezTo>
                  <a:lnTo>
                    <a:pt x="1346" y="1645"/>
                  </a:lnTo>
                  <a:cubicBezTo>
                    <a:pt x="1251" y="1645"/>
                    <a:pt x="1180" y="1740"/>
                    <a:pt x="1191" y="1824"/>
                  </a:cubicBezTo>
                  <a:cubicBezTo>
                    <a:pt x="1191" y="1912"/>
                    <a:pt x="1273" y="1980"/>
                    <a:pt x="1352" y="1980"/>
                  </a:cubicBezTo>
                  <a:cubicBezTo>
                    <a:pt x="1358" y="1980"/>
                    <a:pt x="1364" y="1979"/>
                    <a:pt x="1370" y="1978"/>
                  </a:cubicBezTo>
                  <a:lnTo>
                    <a:pt x="1691" y="1943"/>
                  </a:lnTo>
                  <a:lnTo>
                    <a:pt x="1942" y="2240"/>
                  </a:lnTo>
                  <a:cubicBezTo>
                    <a:pt x="2001" y="2324"/>
                    <a:pt x="2108" y="2359"/>
                    <a:pt x="2192" y="2359"/>
                  </a:cubicBezTo>
                  <a:lnTo>
                    <a:pt x="2203" y="2359"/>
                  </a:lnTo>
                  <a:cubicBezTo>
                    <a:pt x="2311" y="2359"/>
                    <a:pt x="2418" y="2300"/>
                    <a:pt x="2477" y="2217"/>
                  </a:cubicBezTo>
                  <a:lnTo>
                    <a:pt x="3096" y="1312"/>
                  </a:lnTo>
                  <a:cubicBezTo>
                    <a:pt x="3180" y="1204"/>
                    <a:pt x="3192" y="1097"/>
                    <a:pt x="3156" y="1014"/>
                  </a:cubicBezTo>
                  <a:lnTo>
                    <a:pt x="2965" y="276"/>
                  </a:lnTo>
                  <a:cubicBezTo>
                    <a:pt x="2944" y="201"/>
                    <a:pt x="2875" y="155"/>
                    <a:pt x="2800" y="155"/>
                  </a:cubicBezTo>
                  <a:cubicBezTo>
                    <a:pt x="2792" y="155"/>
                    <a:pt x="2783" y="156"/>
                    <a:pt x="2775" y="157"/>
                  </a:cubicBezTo>
                  <a:lnTo>
                    <a:pt x="2406" y="252"/>
                  </a:lnTo>
                  <a:lnTo>
                    <a:pt x="1882" y="26"/>
                  </a:lnTo>
                  <a:cubicBezTo>
                    <a:pt x="1843" y="8"/>
                    <a:pt x="1800" y="0"/>
                    <a:pt x="1757" y="0"/>
                  </a:cubicBezTo>
                  <a:close/>
                </a:path>
              </a:pathLst>
            </a:custGeom>
            <a:solidFill>
              <a:srgbClr val="ECF0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276;p34">
            <a:extLst>
              <a:ext uri="{FF2B5EF4-FFF2-40B4-BE49-F238E27FC236}">
                <a16:creationId xmlns:a16="http://schemas.microsoft.com/office/drawing/2014/main" id="{FB435315-2BD8-834F-CA3F-AA5BA6C99B6E}"/>
              </a:ext>
            </a:extLst>
          </p:cNvPr>
          <p:cNvSpPr/>
          <p:nvPr/>
        </p:nvSpPr>
        <p:spPr>
          <a:xfrm>
            <a:off x="369569" y="3312989"/>
            <a:ext cx="469800" cy="46980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9AAE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7" name="Google Shape;293;p34">
            <a:extLst>
              <a:ext uri="{FF2B5EF4-FFF2-40B4-BE49-F238E27FC236}">
                <a16:creationId xmlns:a16="http://schemas.microsoft.com/office/drawing/2014/main" id="{E6D44FF6-4CFD-117F-1EA5-0AA2DBC29C8B}"/>
              </a:ext>
            </a:extLst>
          </p:cNvPr>
          <p:cNvGrpSpPr/>
          <p:nvPr/>
        </p:nvGrpSpPr>
        <p:grpSpPr>
          <a:xfrm>
            <a:off x="476081" y="3365573"/>
            <a:ext cx="256800" cy="357024"/>
            <a:chOff x="3910637" y="3352690"/>
            <a:chExt cx="256800" cy="357024"/>
          </a:xfrm>
        </p:grpSpPr>
        <p:sp>
          <p:nvSpPr>
            <p:cNvPr id="38" name="Google Shape;294;p34">
              <a:extLst>
                <a:ext uri="{FF2B5EF4-FFF2-40B4-BE49-F238E27FC236}">
                  <a16:creationId xmlns:a16="http://schemas.microsoft.com/office/drawing/2014/main" id="{EE09BDEF-4334-9162-564C-950EB98FF456}"/>
                </a:ext>
              </a:extLst>
            </p:cNvPr>
            <p:cNvSpPr/>
            <p:nvPr/>
          </p:nvSpPr>
          <p:spPr>
            <a:xfrm>
              <a:off x="3910637" y="3352690"/>
              <a:ext cx="256800" cy="357024"/>
            </a:xfrm>
            <a:custGeom>
              <a:avLst/>
              <a:gdLst/>
              <a:ahLst/>
              <a:cxnLst/>
              <a:rect l="l" t="t" r="r" b="b"/>
              <a:pathLst>
                <a:path w="8025" h="11157" extrusionOk="0">
                  <a:moveTo>
                    <a:pt x="4001" y="310"/>
                  </a:moveTo>
                  <a:cubicBezTo>
                    <a:pt x="4596" y="310"/>
                    <a:pt x="5144" y="608"/>
                    <a:pt x="5477" y="1120"/>
                  </a:cubicBezTo>
                  <a:cubicBezTo>
                    <a:pt x="5501" y="1155"/>
                    <a:pt x="5560" y="1191"/>
                    <a:pt x="5608" y="1191"/>
                  </a:cubicBezTo>
                  <a:lnTo>
                    <a:pt x="5656" y="1191"/>
                  </a:lnTo>
                  <a:cubicBezTo>
                    <a:pt x="6668" y="1191"/>
                    <a:pt x="7501" y="2025"/>
                    <a:pt x="7501" y="3037"/>
                  </a:cubicBezTo>
                  <a:cubicBezTo>
                    <a:pt x="7501" y="3346"/>
                    <a:pt x="7418" y="3656"/>
                    <a:pt x="7263" y="3930"/>
                  </a:cubicBezTo>
                  <a:lnTo>
                    <a:pt x="7215" y="3882"/>
                  </a:lnTo>
                  <a:cubicBezTo>
                    <a:pt x="7186" y="3852"/>
                    <a:pt x="7144" y="3837"/>
                    <a:pt x="7101" y="3837"/>
                  </a:cubicBezTo>
                  <a:cubicBezTo>
                    <a:pt x="7058" y="3837"/>
                    <a:pt x="7013" y="3852"/>
                    <a:pt x="6977" y="3882"/>
                  </a:cubicBezTo>
                  <a:cubicBezTo>
                    <a:pt x="6918" y="3942"/>
                    <a:pt x="6918" y="4049"/>
                    <a:pt x="6977" y="4120"/>
                  </a:cubicBezTo>
                  <a:cubicBezTo>
                    <a:pt x="7418" y="4549"/>
                    <a:pt x="7656" y="5132"/>
                    <a:pt x="7656" y="5763"/>
                  </a:cubicBezTo>
                  <a:cubicBezTo>
                    <a:pt x="7692" y="7025"/>
                    <a:pt x="6668" y="8049"/>
                    <a:pt x="5418" y="8049"/>
                  </a:cubicBezTo>
                  <a:cubicBezTo>
                    <a:pt x="5179" y="8049"/>
                    <a:pt x="4953" y="8025"/>
                    <a:pt x="4727" y="7942"/>
                  </a:cubicBezTo>
                  <a:lnTo>
                    <a:pt x="4715" y="7513"/>
                  </a:lnTo>
                  <a:cubicBezTo>
                    <a:pt x="4763" y="7490"/>
                    <a:pt x="4810" y="7442"/>
                    <a:pt x="4834" y="7394"/>
                  </a:cubicBezTo>
                  <a:cubicBezTo>
                    <a:pt x="4894" y="7335"/>
                    <a:pt x="4894" y="7228"/>
                    <a:pt x="4834" y="7156"/>
                  </a:cubicBezTo>
                  <a:cubicBezTo>
                    <a:pt x="4804" y="7126"/>
                    <a:pt x="4763" y="7112"/>
                    <a:pt x="4720" y="7112"/>
                  </a:cubicBezTo>
                  <a:cubicBezTo>
                    <a:pt x="4676" y="7112"/>
                    <a:pt x="4632" y="7126"/>
                    <a:pt x="4596" y="7156"/>
                  </a:cubicBezTo>
                  <a:cubicBezTo>
                    <a:pt x="4382" y="7371"/>
                    <a:pt x="4120" y="7466"/>
                    <a:pt x="3834" y="7466"/>
                  </a:cubicBezTo>
                  <a:cubicBezTo>
                    <a:pt x="3667" y="7466"/>
                    <a:pt x="3524" y="7442"/>
                    <a:pt x="3370" y="7371"/>
                  </a:cubicBezTo>
                  <a:cubicBezTo>
                    <a:pt x="3350" y="7357"/>
                    <a:pt x="3327" y="7351"/>
                    <a:pt x="3304" y="7351"/>
                  </a:cubicBezTo>
                  <a:cubicBezTo>
                    <a:pt x="3244" y="7351"/>
                    <a:pt x="3181" y="7390"/>
                    <a:pt x="3155" y="7442"/>
                  </a:cubicBezTo>
                  <a:cubicBezTo>
                    <a:pt x="3108" y="7513"/>
                    <a:pt x="3155" y="7621"/>
                    <a:pt x="3227" y="7668"/>
                  </a:cubicBezTo>
                  <a:cubicBezTo>
                    <a:pt x="3358" y="7728"/>
                    <a:pt x="3489" y="7763"/>
                    <a:pt x="3644" y="7787"/>
                  </a:cubicBezTo>
                  <a:lnTo>
                    <a:pt x="3608" y="8347"/>
                  </a:lnTo>
                  <a:cubicBezTo>
                    <a:pt x="3513" y="8359"/>
                    <a:pt x="3405" y="8359"/>
                    <a:pt x="3298" y="8359"/>
                  </a:cubicBezTo>
                  <a:cubicBezTo>
                    <a:pt x="2036" y="8359"/>
                    <a:pt x="1024" y="7335"/>
                    <a:pt x="1024" y="6085"/>
                  </a:cubicBezTo>
                  <a:cubicBezTo>
                    <a:pt x="1024" y="6013"/>
                    <a:pt x="1024" y="5942"/>
                    <a:pt x="1036" y="5858"/>
                  </a:cubicBezTo>
                  <a:cubicBezTo>
                    <a:pt x="1036" y="5823"/>
                    <a:pt x="1024" y="5775"/>
                    <a:pt x="988" y="5739"/>
                  </a:cubicBezTo>
                  <a:cubicBezTo>
                    <a:pt x="560" y="5251"/>
                    <a:pt x="322" y="4644"/>
                    <a:pt x="322" y="3989"/>
                  </a:cubicBezTo>
                  <a:cubicBezTo>
                    <a:pt x="322" y="2906"/>
                    <a:pt x="988" y="1929"/>
                    <a:pt x="1989" y="1548"/>
                  </a:cubicBezTo>
                  <a:lnTo>
                    <a:pt x="1989" y="1548"/>
                  </a:lnTo>
                  <a:cubicBezTo>
                    <a:pt x="1965" y="1656"/>
                    <a:pt x="1941" y="1775"/>
                    <a:pt x="1929" y="1870"/>
                  </a:cubicBezTo>
                  <a:cubicBezTo>
                    <a:pt x="1917" y="1965"/>
                    <a:pt x="1989" y="2037"/>
                    <a:pt x="2084" y="2048"/>
                  </a:cubicBezTo>
                  <a:lnTo>
                    <a:pt x="2096" y="2048"/>
                  </a:lnTo>
                  <a:cubicBezTo>
                    <a:pt x="2179" y="2048"/>
                    <a:pt x="2239" y="1989"/>
                    <a:pt x="2262" y="1906"/>
                  </a:cubicBezTo>
                  <a:cubicBezTo>
                    <a:pt x="2274" y="1715"/>
                    <a:pt x="2322" y="1536"/>
                    <a:pt x="2393" y="1370"/>
                  </a:cubicBezTo>
                  <a:lnTo>
                    <a:pt x="2393" y="1358"/>
                  </a:lnTo>
                  <a:cubicBezTo>
                    <a:pt x="2679" y="715"/>
                    <a:pt x="3298" y="310"/>
                    <a:pt x="4001" y="310"/>
                  </a:cubicBezTo>
                  <a:close/>
                  <a:moveTo>
                    <a:pt x="4394" y="7704"/>
                  </a:moveTo>
                  <a:lnTo>
                    <a:pt x="4536" y="10847"/>
                  </a:lnTo>
                  <a:lnTo>
                    <a:pt x="3834" y="10847"/>
                  </a:lnTo>
                  <a:lnTo>
                    <a:pt x="3989" y="7811"/>
                  </a:lnTo>
                  <a:cubicBezTo>
                    <a:pt x="4120" y="7799"/>
                    <a:pt x="4251" y="7763"/>
                    <a:pt x="4394" y="7704"/>
                  </a:cubicBezTo>
                  <a:close/>
                  <a:moveTo>
                    <a:pt x="4013" y="1"/>
                  </a:moveTo>
                  <a:cubicBezTo>
                    <a:pt x="3215" y="1"/>
                    <a:pt x="2501" y="465"/>
                    <a:pt x="2143" y="1155"/>
                  </a:cubicBezTo>
                  <a:cubicBezTo>
                    <a:pt x="881" y="1536"/>
                    <a:pt x="0" y="2679"/>
                    <a:pt x="0" y="4001"/>
                  </a:cubicBezTo>
                  <a:cubicBezTo>
                    <a:pt x="0" y="4704"/>
                    <a:pt x="250" y="5382"/>
                    <a:pt x="703" y="5918"/>
                  </a:cubicBezTo>
                  <a:lnTo>
                    <a:pt x="703" y="6097"/>
                  </a:lnTo>
                  <a:cubicBezTo>
                    <a:pt x="703" y="7549"/>
                    <a:pt x="1869" y="8704"/>
                    <a:pt x="3298" y="8704"/>
                  </a:cubicBezTo>
                  <a:cubicBezTo>
                    <a:pt x="3405" y="8704"/>
                    <a:pt x="3501" y="8704"/>
                    <a:pt x="3596" y="8692"/>
                  </a:cubicBezTo>
                  <a:lnTo>
                    <a:pt x="3596" y="8692"/>
                  </a:lnTo>
                  <a:lnTo>
                    <a:pt x="3501" y="10835"/>
                  </a:lnTo>
                  <a:lnTo>
                    <a:pt x="3298" y="10835"/>
                  </a:lnTo>
                  <a:cubicBezTo>
                    <a:pt x="3215" y="10835"/>
                    <a:pt x="3143" y="10907"/>
                    <a:pt x="3143" y="11002"/>
                  </a:cubicBezTo>
                  <a:cubicBezTo>
                    <a:pt x="3143" y="11085"/>
                    <a:pt x="3215" y="11157"/>
                    <a:pt x="3298" y="11157"/>
                  </a:cubicBezTo>
                  <a:lnTo>
                    <a:pt x="5048" y="11157"/>
                  </a:lnTo>
                  <a:cubicBezTo>
                    <a:pt x="5132" y="11157"/>
                    <a:pt x="5203" y="11085"/>
                    <a:pt x="5203" y="11002"/>
                  </a:cubicBezTo>
                  <a:cubicBezTo>
                    <a:pt x="5203" y="10907"/>
                    <a:pt x="5132" y="10835"/>
                    <a:pt x="5048" y="10835"/>
                  </a:cubicBezTo>
                  <a:lnTo>
                    <a:pt x="4846" y="10835"/>
                  </a:lnTo>
                  <a:lnTo>
                    <a:pt x="4715" y="8275"/>
                  </a:lnTo>
                  <a:lnTo>
                    <a:pt x="4715" y="8275"/>
                  </a:lnTo>
                  <a:cubicBezTo>
                    <a:pt x="4941" y="8335"/>
                    <a:pt x="5168" y="8359"/>
                    <a:pt x="5382" y="8359"/>
                  </a:cubicBezTo>
                  <a:cubicBezTo>
                    <a:pt x="6834" y="8359"/>
                    <a:pt x="7989" y="7192"/>
                    <a:pt x="7989" y="5763"/>
                  </a:cubicBezTo>
                  <a:cubicBezTo>
                    <a:pt x="8025" y="5204"/>
                    <a:pt x="7846" y="4656"/>
                    <a:pt x="7513" y="4215"/>
                  </a:cubicBezTo>
                  <a:cubicBezTo>
                    <a:pt x="7739" y="3870"/>
                    <a:pt x="7858" y="3465"/>
                    <a:pt x="7858" y="3049"/>
                  </a:cubicBezTo>
                  <a:cubicBezTo>
                    <a:pt x="7858" y="1858"/>
                    <a:pt x="6906" y="894"/>
                    <a:pt x="5715" y="882"/>
                  </a:cubicBezTo>
                  <a:cubicBezTo>
                    <a:pt x="5322" y="322"/>
                    <a:pt x="4691" y="1"/>
                    <a:pt x="4013" y="1"/>
                  </a:cubicBezTo>
                  <a:close/>
                </a:path>
              </a:pathLst>
            </a:custGeom>
            <a:solidFill>
              <a:srgbClr val="ECF0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295;p34">
              <a:extLst>
                <a:ext uri="{FF2B5EF4-FFF2-40B4-BE49-F238E27FC236}">
                  <a16:creationId xmlns:a16="http://schemas.microsoft.com/office/drawing/2014/main" id="{4E6CE349-4413-EDFC-F8C7-4DD993E1CD9E}"/>
                </a:ext>
              </a:extLst>
            </p:cNvPr>
            <p:cNvSpPr/>
            <p:nvPr/>
          </p:nvSpPr>
          <p:spPr>
            <a:xfrm>
              <a:off x="3960909" y="3498226"/>
              <a:ext cx="60992" cy="60992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cubicBezTo>
                    <a:pt x="1" y="1120"/>
                    <a:pt x="775" y="1906"/>
                    <a:pt x="1751" y="1906"/>
                  </a:cubicBezTo>
                  <a:cubicBezTo>
                    <a:pt x="1834" y="1906"/>
                    <a:pt x="1906" y="1834"/>
                    <a:pt x="1906" y="1751"/>
                  </a:cubicBezTo>
                  <a:cubicBezTo>
                    <a:pt x="1906" y="1656"/>
                    <a:pt x="1834" y="1584"/>
                    <a:pt x="1751" y="1584"/>
                  </a:cubicBezTo>
                  <a:cubicBezTo>
                    <a:pt x="977" y="1584"/>
                    <a:pt x="334" y="953"/>
                    <a:pt x="334" y="167"/>
                  </a:cubicBez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ECF0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296;p34">
              <a:extLst>
                <a:ext uri="{FF2B5EF4-FFF2-40B4-BE49-F238E27FC236}">
                  <a16:creationId xmlns:a16="http://schemas.microsoft.com/office/drawing/2014/main" id="{F8DA445B-DAB2-FD57-6E8A-E3E90669C38F}"/>
                </a:ext>
              </a:extLst>
            </p:cNvPr>
            <p:cNvSpPr/>
            <p:nvPr/>
          </p:nvSpPr>
          <p:spPr>
            <a:xfrm>
              <a:off x="4083981" y="3408690"/>
              <a:ext cx="44224" cy="43872"/>
            </a:xfrm>
            <a:custGeom>
              <a:avLst/>
              <a:gdLst/>
              <a:ahLst/>
              <a:cxnLst/>
              <a:rect l="l" t="t" r="r" b="b"/>
              <a:pathLst>
                <a:path w="1382" h="1371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655" y="334"/>
                    <a:pt x="1036" y="739"/>
                    <a:pt x="1036" y="1215"/>
                  </a:cubicBezTo>
                  <a:cubicBezTo>
                    <a:pt x="1036" y="1299"/>
                    <a:pt x="1120" y="1370"/>
                    <a:pt x="1203" y="1370"/>
                  </a:cubicBezTo>
                  <a:cubicBezTo>
                    <a:pt x="1298" y="1370"/>
                    <a:pt x="1370" y="1299"/>
                    <a:pt x="1370" y="1215"/>
                  </a:cubicBezTo>
                  <a:cubicBezTo>
                    <a:pt x="1382" y="560"/>
                    <a:pt x="834" y="1"/>
                    <a:pt x="167" y="1"/>
                  </a:cubicBezTo>
                  <a:close/>
                </a:path>
              </a:pathLst>
            </a:custGeom>
            <a:solidFill>
              <a:srgbClr val="ECF0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278;p34">
            <a:extLst>
              <a:ext uri="{FF2B5EF4-FFF2-40B4-BE49-F238E27FC236}">
                <a16:creationId xmlns:a16="http://schemas.microsoft.com/office/drawing/2014/main" id="{CF9FBC7E-972A-E697-3D58-D4261E8D1B86}"/>
              </a:ext>
            </a:extLst>
          </p:cNvPr>
          <p:cNvSpPr/>
          <p:nvPr/>
        </p:nvSpPr>
        <p:spPr>
          <a:xfrm flipH="1">
            <a:off x="366701" y="4935091"/>
            <a:ext cx="469800" cy="469800"/>
          </a:xfrm>
          <a:prstGeom prst="snip1Rect">
            <a:avLst>
              <a:gd name="adj" fmla="val 16667"/>
            </a:avLst>
          </a:prstGeom>
          <a:solidFill>
            <a:srgbClr val="9AAE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7" name="Google Shape;289;p34">
            <a:extLst>
              <a:ext uri="{FF2B5EF4-FFF2-40B4-BE49-F238E27FC236}">
                <a16:creationId xmlns:a16="http://schemas.microsoft.com/office/drawing/2014/main" id="{71F5FCD4-B7BB-A6E2-C149-1ABD125F2309}"/>
              </a:ext>
            </a:extLst>
          </p:cNvPr>
          <p:cNvGrpSpPr/>
          <p:nvPr/>
        </p:nvGrpSpPr>
        <p:grpSpPr>
          <a:xfrm>
            <a:off x="457376" y="5002555"/>
            <a:ext cx="304832" cy="356512"/>
            <a:chOff x="2236525" y="3353202"/>
            <a:chExt cx="304832" cy="356512"/>
          </a:xfrm>
        </p:grpSpPr>
        <p:sp>
          <p:nvSpPr>
            <p:cNvPr id="48" name="Google Shape;290;p34">
              <a:extLst>
                <a:ext uri="{FF2B5EF4-FFF2-40B4-BE49-F238E27FC236}">
                  <a16:creationId xmlns:a16="http://schemas.microsoft.com/office/drawing/2014/main" id="{9B8E8FCE-85E9-DC13-879A-9024F16EEAF3}"/>
                </a:ext>
              </a:extLst>
            </p:cNvPr>
            <p:cNvSpPr/>
            <p:nvPr/>
          </p:nvSpPr>
          <p:spPr>
            <a:xfrm>
              <a:off x="2236525" y="3353202"/>
              <a:ext cx="304832" cy="356512"/>
            </a:xfrm>
            <a:custGeom>
              <a:avLst/>
              <a:gdLst/>
              <a:ahLst/>
              <a:cxnLst/>
              <a:rect l="l" t="t" r="r" b="b"/>
              <a:pathLst>
                <a:path w="9526" h="11141" extrusionOk="0">
                  <a:moveTo>
                    <a:pt x="4239" y="413"/>
                  </a:moveTo>
                  <a:cubicBezTo>
                    <a:pt x="4525" y="616"/>
                    <a:pt x="5120" y="1128"/>
                    <a:pt x="5275" y="1675"/>
                  </a:cubicBezTo>
                  <a:cubicBezTo>
                    <a:pt x="5358" y="1997"/>
                    <a:pt x="5156" y="2342"/>
                    <a:pt x="4989" y="2533"/>
                  </a:cubicBezTo>
                  <a:cubicBezTo>
                    <a:pt x="4894" y="2116"/>
                    <a:pt x="4775" y="1699"/>
                    <a:pt x="4644" y="1282"/>
                  </a:cubicBezTo>
                  <a:cubicBezTo>
                    <a:pt x="4625" y="1209"/>
                    <a:pt x="4564" y="1163"/>
                    <a:pt x="4498" y="1163"/>
                  </a:cubicBezTo>
                  <a:cubicBezTo>
                    <a:pt x="4479" y="1163"/>
                    <a:pt x="4460" y="1167"/>
                    <a:pt x="4441" y="1175"/>
                  </a:cubicBezTo>
                  <a:cubicBezTo>
                    <a:pt x="4346" y="1199"/>
                    <a:pt x="4298" y="1294"/>
                    <a:pt x="4334" y="1378"/>
                  </a:cubicBezTo>
                  <a:cubicBezTo>
                    <a:pt x="4465" y="1782"/>
                    <a:pt x="4572" y="2211"/>
                    <a:pt x="4679" y="2628"/>
                  </a:cubicBezTo>
                  <a:cubicBezTo>
                    <a:pt x="4441" y="2568"/>
                    <a:pt x="4060" y="2366"/>
                    <a:pt x="3977" y="2021"/>
                  </a:cubicBezTo>
                  <a:cubicBezTo>
                    <a:pt x="3822" y="1473"/>
                    <a:pt x="4108" y="735"/>
                    <a:pt x="4239" y="413"/>
                  </a:cubicBezTo>
                  <a:close/>
                  <a:moveTo>
                    <a:pt x="2824" y="3117"/>
                  </a:moveTo>
                  <a:cubicBezTo>
                    <a:pt x="3186" y="3117"/>
                    <a:pt x="3616" y="3172"/>
                    <a:pt x="3929" y="3378"/>
                  </a:cubicBezTo>
                  <a:cubicBezTo>
                    <a:pt x="4203" y="3556"/>
                    <a:pt x="4298" y="3926"/>
                    <a:pt x="4298" y="4164"/>
                  </a:cubicBezTo>
                  <a:cubicBezTo>
                    <a:pt x="3810" y="3747"/>
                    <a:pt x="3382" y="3556"/>
                    <a:pt x="3346" y="3556"/>
                  </a:cubicBezTo>
                  <a:cubicBezTo>
                    <a:pt x="3324" y="3547"/>
                    <a:pt x="3301" y="3543"/>
                    <a:pt x="3279" y="3543"/>
                  </a:cubicBezTo>
                  <a:cubicBezTo>
                    <a:pt x="3218" y="3543"/>
                    <a:pt x="3161" y="3578"/>
                    <a:pt x="3143" y="3640"/>
                  </a:cubicBezTo>
                  <a:cubicBezTo>
                    <a:pt x="3096" y="3723"/>
                    <a:pt x="3143" y="3818"/>
                    <a:pt x="3215" y="3854"/>
                  </a:cubicBezTo>
                  <a:cubicBezTo>
                    <a:pt x="3215" y="3854"/>
                    <a:pt x="3667" y="4045"/>
                    <a:pt x="4144" y="4473"/>
                  </a:cubicBezTo>
                  <a:cubicBezTo>
                    <a:pt x="4011" y="4547"/>
                    <a:pt x="3795" y="4621"/>
                    <a:pt x="3580" y="4621"/>
                  </a:cubicBezTo>
                  <a:cubicBezTo>
                    <a:pt x="3448" y="4621"/>
                    <a:pt x="3316" y="4593"/>
                    <a:pt x="3203" y="4521"/>
                  </a:cubicBezTo>
                  <a:cubicBezTo>
                    <a:pt x="2715" y="4211"/>
                    <a:pt x="2417" y="3497"/>
                    <a:pt x="2310" y="3152"/>
                  </a:cubicBezTo>
                  <a:cubicBezTo>
                    <a:pt x="2438" y="3135"/>
                    <a:pt x="2620" y="3117"/>
                    <a:pt x="2824" y="3117"/>
                  </a:cubicBezTo>
                  <a:close/>
                  <a:moveTo>
                    <a:pt x="7192" y="3818"/>
                  </a:moveTo>
                  <a:cubicBezTo>
                    <a:pt x="7549" y="3818"/>
                    <a:pt x="7894" y="3878"/>
                    <a:pt x="8084" y="3937"/>
                  </a:cubicBezTo>
                  <a:cubicBezTo>
                    <a:pt x="7918" y="4259"/>
                    <a:pt x="7549" y="4938"/>
                    <a:pt x="7025" y="5176"/>
                  </a:cubicBezTo>
                  <a:cubicBezTo>
                    <a:pt x="6928" y="5224"/>
                    <a:pt x="6828" y="5241"/>
                    <a:pt x="6734" y="5241"/>
                  </a:cubicBezTo>
                  <a:cubicBezTo>
                    <a:pt x="6594" y="5241"/>
                    <a:pt x="6467" y="5204"/>
                    <a:pt x="6382" y="5176"/>
                  </a:cubicBezTo>
                  <a:cubicBezTo>
                    <a:pt x="6263" y="5128"/>
                    <a:pt x="6179" y="5092"/>
                    <a:pt x="6120" y="5033"/>
                  </a:cubicBezTo>
                  <a:cubicBezTo>
                    <a:pt x="6179" y="4985"/>
                    <a:pt x="6239" y="4938"/>
                    <a:pt x="6310" y="4890"/>
                  </a:cubicBezTo>
                  <a:cubicBezTo>
                    <a:pt x="6382" y="4854"/>
                    <a:pt x="6418" y="4747"/>
                    <a:pt x="6358" y="4676"/>
                  </a:cubicBezTo>
                  <a:cubicBezTo>
                    <a:pt x="6328" y="4624"/>
                    <a:pt x="6276" y="4595"/>
                    <a:pt x="6223" y="4595"/>
                  </a:cubicBezTo>
                  <a:cubicBezTo>
                    <a:pt x="6191" y="4595"/>
                    <a:pt x="6159" y="4606"/>
                    <a:pt x="6132" y="4628"/>
                  </a:cubicBezTo>
                  <a:cubicBezTo>
                    <a:pt x="6084" y="4652"/>
                    <a:pt x="6049" y="4688"/>
                    <a:pt x="5989" y="4735"/>
                  </a:cubicBezTo>
                  <a:cubicBezTo>
                    <a:pt x="6001" y="4473"/>
                    <a:pt x="6144" y="4104"/>
                    <a:pt x="6441" y="3961"/>
                  </a:cubicBezTo>
                  <a:cubicBezTo>
                    <a:pt x="6668" y="3854"/>
                    <a:pt x="6918" y="3818"/>
                    <a:pt x="7192" y="3818"/>
                  </a:cubicBezTo>
                  <a:close/>
                  <a:moveTo>
                    <a:pt x="2605" y="5627"/>
                  </a:moveTo>
                  <a:cubicBezTo>
                    <a:pt x="2832" y="5627"/>
                    <a:pt x="3055" y="5651"/>
                    <a:pt x="3262" y="5711"/>
                  </a:cubicBezTo>
                  <a:cubicBezTo>
                    <a:pt x="3703" y="5842"/>
                    <a:pt x="3977" y="6235"/>
                    <a:pt x="4096" y="6462"/>
                  </a:cubicBezTo>
                  <a:cubicBezTo>
                    <a:pt x="4203" y="6664"/>
                    <a:pt x="4274" y="6854"/>
                    <a:pt x="4286" y="7021"/>
                  </a:cubicBezTo>
                  <a:cubicBezTo>
                    <a:pt x="4215" y="6974"/>
                    <a:pt x="4155" y="6938"/>
                    <a:pt x="4084" y="6890"/>
                  </a:cubicBezTo>
                  <a:cubicBezTo>
                    <a:pt x="3667" y="6664"/>
                    <a:pt x="3155" y="6485"/>
                    <a:pt x="2548" y="6366"/>
                  </a:cubicBezTo>
                  <a:cubicBezTo>
                    <a:pt x="2540" y="6365"/>
                    <a:pt x="2532" y="6365"/>
                    <a:pt x="2524" y="6365"/>
                  </a:cubicBezTo>
                  <a:cubicBezTo>
                    <a:pt x="2439" y="6365"/>
                    <a:pt x="2368" y="6421"/>
                    <a:pt x="2358" y="6497"/>
                  </a:cubicBezTo>
                  <a:cubicBezTo>
                    <a:pt x="2322" y="6593"/>
                    <a:pt x="2381" y="6676"/>
                    <a:pt x="2477" y="6700"/>
                  </a:cubicBezTo>
                  <a:cubicBezTo>
                    <a:pt x="2977" y="6795"/>
                    <a:pt x="3703" y="6997"/>
                    <a:pt x="4227" y="7378"/>
                  </a:cubicBezTo>
                  <a:cubicBezTo>
                    <a:pt x="4144" y="7509"/>
                    <a:pt x="3941" y="7688"/>
                    <a:pt x="3691" y="7831"/>
                  </a:cubicBezTo>
                  <a:cubicBezTo>
                    <a:pt x="3524" y="7919"/>
                    <a:pt x="3248" y="8039"/>
                    <a:pt x="2938" y="8039"/>
                  </a:cubicBezTo>
                  <a:cubicBezTo>
                    <a:pt x="2827" y="8039"/>
                    <a:pt x="2712" y="8023"/>
                    <a:pt x="2596" y="7986"/>
                  </a:cubicBezTo>
                  <a:cubicBezTo>
                    <a:pt x="1596" y="7688"/>
                    <a:pt x="762" y="6545"/>
                    <a:pt x="476" y="6128"/>
                  </a:cubicBezTo>
                  <a:cubicBezTo>
                    <a:pt x="843" y="5978"/>
                    <a:pt x="1752" y="5627"/>
                    <a:pt x="2605" y="5627"/>
                  </a:cubicBezTo>
                  <a:close/>
                  <a:moveTo>
                    <a:pt x="7656" y="7009"/>
                  </a:moveTo>
                  <a:cubicBezTo>
                    <a:pt x="8251" y="7009"/>
                    <a:pt x="8811" y="7128"/>
                    <a:pt x="9097" y="7200"/>
                  </a:cubicBezTo>
                  <a:cubicBezTo>
                    <a:pt x="8930" y="7616"/>
                    <a:pt x="8323" y="8759"/>
                    <a:pt x="7477" y="9164"/>
                  </a:cubicBezTo>
                  <a:cubicBezTo>
                    <a:pt x="7322" y="9236"/>
                    <a:pt x="7156" y="9271"/>
                    <a:pt x="7001" y="9271"/>
                  </a:cubicBezTo>
                  <a:cubicBezTo>
                    <a:pt x="6537" y="9271"/>
                    <a:pt x="6072" y="9033"/>
                    <a:pt x="5894" y="8843"/>
                  </a:cubicBezTo>
                  <a:cubicBezTo>
                    <a:pt x="6465" y="8462"/>
                    <a:pt x="7239" y="8033"/>
                    <a:pt x="8108" y="7783"/>
                  </a:cubicBezTo>
                  <a:cubicBezTo>
                    <a:pt x="8204" y="7747"/>
                    <a:pt x="8251" y="7664"/>
                    <a:pt x="8215" y="7569"/>
                  </a:cubicBezTo>
                  <a:cubicBezTo>
                    <a:pt x="8197" y="7505"/>
                    <a:pt x="8136" y="7462"/>
                    <a:pt x="8071" y="7462"/>
                  </a:cubicBezTo>
                  <a:cubicBezTo>
                    <a:pt x="8052" y="7462"/>
                    <a:pt x="8032" y="7465"/>
                    <a:pt x="8013" y="7474"/>
                  </a:cubicBezTo>
                  <a:cubicBezTo>
                    <a:pt x="7132" y="7724"/>
                    <a:pt x="6358" y="8140"/>
                    <a:pt x="5775" y="8509"/>
                  </a:cubicBezTo>
                  <a:cubicBezTo>
                    <a:pt x="5787" y="8128"/>
                    <a:pt x="6013" y="7450"/>
                    <a:pt x="6525" y="7212"/>
                  </a:cubicBezTo>
                  <a:cubicBezTo>
                    <a:pt x="6858" y="7057"/>
                    <a:pt x="7263" y="7009"/>
                    <a:pt x="7656" y="7009"/>
                  </a:cubicBezTo>
                  <a:close/>
                  <a:moveTo>
                    <a:pt x="4166" y="1"/>
                  </a:moveTo>
                  <a:cubicBezTo>
                    <a:pt x="4147" y="1"/>
                    <a:pt x="4128" y="3"/>
                    <a:pt x="4108" y="8"/>
                  </a:cubicBezTo>
                  <a:cubicBezTo>
                    <a:pt x="4060" y="20"/>
                    <a:pt x="4036" y="56"/>
                    <a:pt x="4001" y="80"/>
                  </a:cubicBezTo>
                  <a:cubicBezTo>
                    <a:pt x="3977" y="127"/>
                    <a:pt x="3393" y="1247"/>
                    <a:pt x="3620" y="2092"/>
                  </a:cubicBezTo>
                  <a:cubicBezTo>
                    <a:pt x="3751" y="2628"/>
                    <a:pt x="4346" y="2925"/>
                    <a:pt x="4703" y="2961"/>
                  </a:cubicBezTo>
                  <a:cubicBezTo>
                    <a:pt x="4822" y="3592"/>
                    <a:pt x="4917" y="4247"/>
                    <a:pt x="4941" y="4902"/>
                  </a:cubicBezTo>
                  <a:cubicBezTo>
                    <a:pt x="4810" y="4723"/>
                    <a:pt x="4679" y="4568"/>
                    <a:pt x="4536" y="4426"/>
                  </a:cubicBezTo>
                  <a:cubicBezTo>
                    <a:pt x="4644" y="4092"/>
                    <a:pt x="4536" y="3402"/>
                    <a:pt x="4048" y="3092"/>
                  </a:cubicBezTo>
                  <a:cubicBezTo>
                    <a:pt x="3663" y="2851"/>
                    <a:pt x="3161" y="2790"/>
                    <a:pt x="2752" y="2790"/>
                  </a:cubicBezTo>
                  <a:cubicBezTo>
                    <a:pt x="2353" y="2790"/>
                    <a:pt x="2042" y="2848"/>
                    <a:pt x="2012" y="2854"/>
                  </a:cubicBezTo>
                  <a:cubicBezTo>
                    <a:pt x="1965" y="2866"/>
                    <a:pt x="1917" y="2878"/>
                    <a:pt x="1905" y="2925"/>
                  </a:cubicBezTo>
                  <a:cubicBezTo>
                    <a:pt x="1881" y="2973"/>
                    <a:pt x="1881" y="3021"/>
                    <a:pt x="1893" y="3056"/>
                  </a:cubicBezTo>
                  <a:cubicBezTo>
                    <a:pt x="1905" y="3104"/>
                    <a:pt x="2239" y="4307"/>
                    <a:pt x="2989" y="4783"/>
                  </a:cubicBezTo>
                  <a:cubicBezTo>
                    <a:pt x="3167" y="4890"/>
                    <a:pt x="3370" y="4938"/>
                    <a:pt x="3560" y="4938"/>
                  </a:cubicBezTo>
                  <a:cubicBezTo>
                    <a:pt x="3858" y="4938"/>
                    <a:pt x="4155" y="4830"/>
                    <a:pt x="4334" y="4699"/>
                  </a:cubicBezTo>
                  <a:cubicBezTo>
                    <a:pt x="4560" y="4938"/>
                    <a:pt x="4775" y="5235"/>
                    <a:pt x="4953" y="5592"/>
                  </a:cubicBezTo>
                  <a:cubicBezTo>
                    <a:pt x="4977" y="6259"/>
                    <a:pt x="4929" y="6926"/>
                    <a:pt x="4858" y="7605"/>
                  </a:cubicBezTo>
                  <a:cubicBezTo>
                    <a:pt x="4775" y="7486"/>
                    <a:pt x="4679" y="7378"/>
                    <a:pt x="4572" y="7271"/>
                  </a:cubicBezTo>
                  <a:cubicBezTo>
                    <a:pt x="4644" y="6747"/>
                    <a:pt x="4179" y="5664"/>
                    <a:pt x="3310" y="5402"/>
                  </a:cubicBezTo>
                  <a:cubicBezTo>
                    <a:pt x="3067" y="5331"/>
                    <a:pt x="2797" y="5294"/>
                    <a:pt x="2503" y="5294"/>
                  </a:cubicBezTo>
                  <a:cubicBezTo>
                    <a:pt x="2108" y="5294"/>
                    <a:pt x="1669" y="5361"/>
                    <a:pt x="1191" y="5497"/>
                  </a:cubicBezTo>
                  <a:cubicBezTo>
                    <a:pt x="584" y="5676"/>
                    <a:pt x="131" y="5890"/>
                    <a:pt x="107" y="5902"/>
                  </a:cubicBezTo>
                  <a:cubicBezTo>
                    <a:pt x="60" y="5914"/>
                    <a:pt x="36" y="5962"/>
                    <a:pt x="12" y="6009"/>
                  </a:cubicBezTo>
                  <a:cubicBezTo>
                    <a:pt x="0" y="6057"/>
                    <a:pt x="12" y="6092"/>
                    <a:pt x="36" y="6140"/>
                  </a:cubicBezTo>
                  <a:cubicBezTo>
                    <a:pt x="48" y="6152"/>
                    <a:pt x="298" y="6593"/>
                    <a:pt x="715" y="7069"/>
                  </a:cubicBezTo>
                  <a:cubicBezTo>
                    <a:pt x="1286" y="7724"/>
                    <a:pt x="1858" y="8140"/>
                    <a:pt x="2429" y="8295"/>
                  </a:cubicBezTo>
                  <a:cubicBezTo>
                    <a:pt x="2572" y="8343"/>
                    <a:pt x="2715" y="8355"/>
                    <a:pt x="2846" y="8355"/>
                  </a:cubicBezTo>
                  <a:cubicBezTo>
                    <a:pt x="3227" y="8355"/>
                    <a:pt x="3572" y="8212"/>
                    <a:pt x="3763" y="8105"/>
                  </a:cubicBezTo>
                  <a:cubicBezTo>
                    <a:pt x="4036" y="7962"/>
                    <a:pt x="4263" y="7783"/>
                    <a:pt x="4394" y="7581"/>
                  </a:cubicBezTo>
                  <a:cubicBezTo>
                    <a:pt x="4560" y="7759"/>
                    <a:pt x="4691" y="7962"/>
                    <a:pt x="4751" y="8200"/>
                  </a:cubicBezTo>
                  <a:cubicBezTo>
                    <a:pt x="4679" y="8652"/>
                    <a:pt x="4584" y="9093"/>
                    <a:pt x="4501" y="9462"/>
                  </a:cubicBezTo>
                  <a:cubicBezTo>
                    <a:pt x="4334" y="10164"/>
                    <a:pt x="4155" y="10676"/>
                    <a:pt x="4048" y="10915"/>
                  </a:cubicBezTo>
                  <a:cubicBezTo>
                    <a:pt x="4024" y="11010"/>
                    <a:pt x="4048" y="11093"/>
                    <a:pt x="4144" y="11129"/>
                  </a:cubicBezTo>
                  <a:cubicBezTo>
                    <a:pt x="4155" y="11141"/>
                    <a:pt x="4179" y="11141"/>
                    <a:pt x="4203" y="11141"/>
                  </a:cubicBezTo>
                  <a:cubicBezTo>
                    <a:pt x="4263" y="11141"/>
                    <a:pt x="4322" y="11093"/>
                    <a:pt x="4346" y="11034"/>
                  </a:cubicBezTo>
                  <a:cubicBezTo>
                    <a:pt x="4358" y="11010"/>
                    <a:pt x="4572" y="10474"/>
                    <a:pt x="4798" y="9569"/>
                  </a:cubicBezTo>
                  <a:cubicBezTo>
                    <a:pt x="4882" y="9474"/>
                    <a:pt x="5132" y="9248"/>
                    <a:pt x="5525" y="8986"/>
                  </a:cubicBezTo>
                  <a:cubicBezTo>
                    <a:pt x="5763" y="9271"/>
                    <a:pt x="6322" y="9569"/>
                    <a:pt x="6894" y="9569"/>
                  </a:cubicBezTo>
                  <a:cubicBezTo>
                    <a:pt x="7096" y="9569"/>
                    <a:pt x="7311" y="9521"/>
                    <a:pt x="7501" y="9426"/>
                  </a:cubicBezTo>
                  <a:cubicBezTo>
                    <a:pt x="8680" y="8879"/>
                    <a:pt x="9382" y="7188"/>
                    <a:pt x="9406" y="7105"/>
                  </a:cubicBezTo>
                  <a:cubicBezTo>
                    <a:pt x="9525" y="7093"/>
                    <a:pt x="9525" y="7057"/>
                    <a:pt x="9501" y="7009"/>
                  </a:cubicBezTo>
                  <a:cubicBezTo>
                    <a:pt x="9478" y="6962"/>
                    <a:pt x="9442" y="6938"/>
                    <a:pt x="9394" y="6914"/>
                  </a:cubicBezTo>
                  <a:cubicBezTo>
                    <a:pt x="9347" y="6898"/>
                    <a:pt x="8553" y="6656"/>
                    <a:pt x="7680" y="6656"/>
                  </a:cubicBezTo>
                  <a:cubicBezTo>
                    <a:pt x="7239" y="6656"/>
                    <a:pt x="6778" y="6718"/>
                    <a:pt x="6382" y="6902"/>
                  </a:cubicBezTo>
                  <a:cubicBezTo>
                    <a:pt x="5668" y="7247"/>
                    <a:pt x="5370" y="8200"/>
                    <a:pt x="5465" y="8700"/>
                  </a:cubicBezTo>
                  <a:cubicBezTo>
                    <a:pt x="5275" y="8843"/>
                    <a:pt x="5120" y="8962"/>
                    <a:pt x="4989" y="9057"/>
                  </a:cubicBezTo>
                  <a:cubicBezTo>
                    <a:pt x="5048" y="8783"/>
                    <a:pt x="5108" y="8450"/>
                    <a:pt x="5156" y="8105"/>
                  </a:cubicBezTo>
                  <a:cubicBezTo>
                    <a:pt x="5239" y="7486"/>
                    <a:pt x="5298" y="6854"/>
                    <a:pt x="5310" y="6235"/>
                  </a:cubicBezTo>
                  <a:cubicBezTo>
                    <a:pt x="5334" y="6164"/>
                    <a:pt x="5429" y="5700"/>
                    <a:pt x="5846" y="5247"/>
                  </a:cubicBezTo>
                  <a:cubicBezTo>
                    <a:pt x="5953" y="5342"/>
                    <a:pt x="6108" y="5414"/>
                    <a:pt x="6251" y="5473"/>
                  </a:cubicBezTo>
                  <a:cubicBezTo>
                    <a:pt x="6406" y="5533"/>
                    <a:pt x="6560" y="5569"/>
                    <a:pt x="6715" y="5569"/>
                  </a:cubicBezTo>
                  <a:cubicBezTo>
                    <a:pt x="6858" y="5569"/>
                    <a:pt x="7013" y="5533"/>
                    <a:pt x="7144" y="5473"/>
                  </a:cubicBezTo>
                  <a:cubicBezTo>
                    <a:pt x="7954" y="5104"/>
                    <a:pt x="8430" y="3937"/>
                    <a:pt x="8454" y="3902"/>
                  </a:cubicBezTo>
                  <a:cubicBezTo>
                    <a:pt x="8465" y="3854"/>
                    <a:pt x="8465" y="3806"/>
                    <a:pt x="8454" y="3759"/>
                  </a:cubicBezTo>
                  <a:cubicBezTo>
                    <a:pt x="8442" y="3723"/>
                    <a:pt x="8394" y="3687"/>
                    <a:pt x="8346" y="3676"/>
                  </a:cubicBezTo>
                  <a:cubicBezTo>
                    <a:pt x="8322" y="3660"/>
                    <a:pt x="7769" y="3489"/>
                    <a:pt x="7167" y="3489"/>
                  </a:cubicBezTo>
                  <a:cubicBezTo>
                    <a:pt x="6870" y="3489"/>
                    <a:pt x="6562" y="3530"/>
                    <a:pt x="6299" y="3652"/>
                  </a:cubicBezTo>
                  <a:cubicBezTo>
                    <a:pt x="5751" y="3914"/>
                    <a:pt x="5572" y="4640"/>
                    <a:pt x="5656" y="4985"/>
                  </a:cubicBezTo>
                  <a:cubicBezTo>
                    <a:pt x="5525" y="5116"/>
                    <a:pt x="5406" y="5259"/>
                    <a:pt x="5310" y="5402"/>
                  </a:cubicBezTo>
                  <a:cubicBezTo>
                    <a:pt x="5310" y="5259"/>
                    <a:pt x="5298" y="5128"/>
                    <a:pt x="5298" y="4997"/>
                  </a:cubicBezTo>
                  <a:cubicBezTo>
                    <a:pt x="5263" y="4283"/>
                    <a:pt x="5179" y="3568"/>
                    <a:pt x="5048" y="2878"/>
                  </a:cubicBezTo>
                  <a:cubicBezTo>
                    <a:pt x="5358" y="2675"/>
                    <a:pt x="5715" y="2128"/>
                    <a:pt x="5560" y="1592"/>
                  </a:cubicBezTo>
                  <a:cubicBezTo>
                    <a:pt x="5346" y="723"/>
                    <a:pt x="4286" y="56"/>
                    <a:pt x="4239" y="20"/>
                  </a:cubicBezTo>
                  <a:cubicBezTo>
                    <a:pt x="4218" y="6"/>
                    <a:pt x="4193" y="1"/>
                    <a:pt x="4166" y="1"/>
                  </a:cubicBezTo>
                  <a:close/>
                </a:path>
              </a:pathLst>
            </a:custGeom>
            <a:solidFill>
              <a:srgbClr val="ECF0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291;p34">
              <a:extLst>
                <a:ext uri="{FF2B5EF4-FFF2-40B4-BE49-F238E27FC236}">
                  <a16:creationId xmlns:a16="http://schemas.microsoft.com/office/drawing/2014/main" id="{3CB42204-CCAC-0BFD-7A9F-F9D633344A67}"/>
                </a:ext>
              </a:extLst>
            </p:cNvPr>
            <p:cNvSpPr/>
            <p:nvPr/>
          </p:nvSpPr>
          <p:spPr>
            <a:xfrm>
              <a:off x="2283373" y="3553106"/>
              <a:ext cx="16416" cy="11072"/>
            </a:xfrm>
            <a:custGeom>
              <a:avLst/>
              <a:gdLst/>
              <a:ahLst/>
              <a:cxnLst/>
              <a:rect l="l" t="t" r="r" b="b"/>
              <a:pathLst>
                <a:path w="513" h="346" extrusionOk="0">
                  <a:moveTo>
                    <a:pt x="179" y="0"/>
                  </a:moveTo>
                  <a:cubicBezTo>
                    <a:pt x="84" y="0"/>
                    <a:pt x="13" y="60"/>
                    <a:pt x="1" y="155"/>
                  </a:cubicBezTo>
                  <a:cubicBezTo>
                    <a:pt x="1" y="238"/>
                    <a:pt x="60" y="310"/>
                    <a:pt x="143" y="334"/>
                  </a:cubicBezTo>
                  <a:cubicBezTo>
                    <a:pt x="143" y="334"/>
                    <a:pt x="203" y="334"/>
                    <a:pt x="322" y="346"/>
                  </a:cubicBezTo>
                  <a:lnTo>
                    <a:pt x="334" y="346"/>
                  </a:lnTo>
                  <a:cubicBezTo>
                    <a:pt x="429" y="346"/>
                    <a:pt x="489" y="286"/>
                    <a:pt x="501" y="191"/>
                  </a:cubicBezTo>
                  <a:cubicBezTo>
                    <a:pt x="513" y="107"/>
                    <a:pt x="453" y="36"/>
                    <a:pt x="370" y="12"/>
                  </a:cubicBezTo>
                  <a:cubicBezTo>
                    <a:pt x="251" y="0"/>
                    <a:pt x="191" y="0"/>
                    <a:pt x="179" y="0"/>
                  </a:cubicBezTo>
                  <a:close/>
                </a:path>
              </a:pathLst>
            </a:custGeom>
            <a:solidFill>
              <a:srgbClr val="ECF0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292;p34">
              <a:extLst>
                <a:ext uri="{FF2B5EF4-FFF2-40B4-BE49-F238E27FC236}">
                  <a16:creationId xmlns:a16="http://schemas.microsoft.com/office/drawing/2014/main" id="{E5C1CD68-8D63-B888-EF78-E6A5D3942CC1}"/>
                </a:ext>
              </a:extLst>
            </p:cNvPr>
            <p:cNvSpPr/>
            <p:nvPr/>
          </p:nvSpPr>
          <p:spPr>
            <a:xfrm>
              <a:off x="2449485" y="3488658"/>
              <a:ext cx="17184" cy="12288"/>
            </a:xfrm>
            <a:custGeom>
              <a:avLst/>
              <a:gdLst/>
              <a:ahLst/>
              <a:cxnLst/>
              <a:rect l="l" t="t" r="r" b="b"/>
              <a:pathLst>
                <a:path w="537" h="384" extrusionOk="0">
                  <a:moveTo>
                    <a:pt x="348" y="0"/>
                  </a:moveTo>
                  <a:cubicBezTo>
                    <a:pt x="339" y="0"/>
                    <a:pt x="331" y="1"/>
                    <a:pt x="322" y="2"/>
                  </a:cubicBezTo>
                  <a:cubicBezTo>
                    <a:pt x="251" y="26"/>
                    <a:pt x="191" y="50"/>
                    <a:pt x="132" y="62"/>
                  </a:cubicBezTo>
                  <a:cubicBezTo>
                    <a:pt x="48" y="97"/>
                    <a:pt x="1" y="181"/>
                    <a:pt x="25" y="276"/>
                  </a:cubicBezTo>
                  <a:cubicBezTo>
                    <a:pt x="60" y="347"/>
                    <a:pt x="120" y="383"/>
                    <a:pt x="179" y="383"/>
                  </a:cubicBezTo>
                  <a:cubicBezTo>
                    <a:pt x="191" y="383"/>
                    <a:pt x="203" y="383"/>
                    <a:pt x="227" y="359"/>
                  </a:cubicBezTo>
                  <a:cubicBezTo>
                    <a:pt x="286" y="347"/>
                    <a:pt x="346" y="324"/>
                    <a:pt x="406" y="300"/>
                  </a:cubicBezTo>
                  <a:cubicBezTo>
                    <a:pt x="489" y="300"/>
                    <a:pt x="537" y="216"/>
                    <a:pt x="525" y="121"/>
                  </a:cubicBezTo>
                  <a:cubicBezTo>
                    <a:pt x="493" y="46"/>
                    <a:pt x="422" y="0"/>
                    <a:pt x="348" y="0"/>
                  </a:cubicBezTo>
                  <a:close/>
                </a:path>
              </a:pathLst>
            </a:custGeom>
            <a:solidFill>
              <a:srgbClr val="ECF0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3" name="Picture 12" descr="A ferris wheel with coca cola sign&#10;&#10;Description automatically generated">
            <a:extLst>
              <a:ext uri="{FF2B5EF4-FFF2-40B4-BE49-F238E27FC236}">
                <a16:creationId xmlns:a16="http://schemas.microsoft.com/office/drawing/2014/main" id="{0AFF5985-AE8D-82FF-044E-9ABE7839A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5372" y="25634"/>
            <a:ext cx="5485028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4490799" y="1634014"/>
            <a:ext cx="7812286" cy="653415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5057"/>
              </a:lnSpc>
              <a:buNone/>
            </a:pPr>
            <a:r>
              <a:rPr lang="en-US" sz="4400" b="1">
                <a:solidFill>
                  <a:srgbClr val="38512F"/>
                </a:solidFill>
                <a:latin typeface="Lora"/>
                <a:ea typeface="Lora" pitchFamily="34" charset="-122"/>
                <a:cs typeface="Lora" pitchFamily="34" charset="-120"/>
              </a:rPr>
              <a:t>Environmental initiatives</a:t>
            </a:r>
            <a:endParaRPr lang="en-US" sz="4400" b="1">
              <a:latin typeface="Lora"/>
              <a:ea typeface="Calibri"/>
              <a:cs typeface="Calibri"/>
            </a:endParaRPr>
          </a:p>
        </p:txBody>
      </p:sp>
      <p:sp>
        <p:nvSpPr>
          <p:cNvPr id="6" name="Shape 3"/>
          <p:cNvSpPr/>
          <p:nvPr/>
        </p:nvSpPr>
        <p:spPr>
          <a:xfrm>
            <a:off x="4490799" y="2870597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6E9D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4683681" y="2924532"/>
            <a:ext cx="114181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8"/>
              </a:lnSpc>
              <a:buNone/>
            </a:pPr>
            <a:r>
              <a:rPr lang="en-US" sz="247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470"/>
          </a:p>
        </p:txBody>
      </p:sp>
      <p:sp>
        <p:nvSpPr>
          <p:cNvPr id="8" name="Text 5"/>
          <p:cNvSpPr/>
          <p:nvPr/>
        </p:nvSpPr>
        <p:spPr>
          <a:xfrm>
            <a:off x="5212913" y="2870597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Global Initiatives</a:t>
            </a:r>
            <a:endParaRPr lang="en-US" sz="2058"/>
          </a:p>
        </p:txBody>
      </p:sp>
      <p:sp>
        <p:nvSpPr>
          <p:cNvPr id="9" name="Text 6"/>
          <p:cNvSpPr/>
          <p:nvPr/>
        </p:nvSpPr>
        <p:spPr>
          <a:xfrm>
            <a:off x="5212913" y="3330654"/>
            <a:ext cx="3820001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Coca-Cola drives systemic change through partnerships like the Ellen MacArthur Foundation's Global Commitment and the Business Coalition for a Global Plastics Treaty.</a:t>
            </a:r>
            <a:endParaRPr lang="en-US" sz="1750"/>
          </a:p>
        </p:txBody>
      </p:sp>
      <p:sp>
        <p:nvSpPr>
          <p:cNvPr id="10" name="Shape 7"/>
          <p:cNvSpPr/>
          <p:nvPr/>
        </p:nvSpPr>
        <p:spPr>
          <a:xfrm>
            <a:off x="9255085" y="2870597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6E9D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420820" y="2924532"/>
            <a:ext cx="168473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8"/>
              </a:lnSpc>
              <a:buNone/>
            </a:pPr>
            <a:r>
              <a:rPr lang="en-US" sz="247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470"/>
          </a:p>
        </p:txBody>
      </p:sp>
      <p:sp>
        <p:nvSpPr>
          <p:cNvPr id="12" name="Text 9"/>
          <p:cNvSpPr/>
          <p:nvPr/>
        </p:nvSpPr>
        <p:spPr>
          <a:xfrm>
            <a:off x="9977199" y="2870597"/>
            <a:ext cx="2991683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Recycling and Collection</a:t>
            </a:r>
            <a:endParaRPr lang="en-US" sz="2058"/>
          </a:p>
        </p:txBody>
      </p:sp>
      <p:sp>
        <p:nvSpPr>
          <p:cNvPr id="13" name="Text 10"/>
          <p:cNvSpPr/>
          <p:nvPr/>
        </p:nvSpPr>
        <p:spPr>
          <a:xfrm>
            <a:off x="9977199" y="3330654"/>
            <a:ext cx="3820001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company collaborates globally to boost </a:t>
            </a:r>
            <a:r>
              <a:rPr lang="en-US" b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PET</a:t>
            </a:r>
            <a:r>
              <a:rPr lang="en-US" sz="175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recycling and collection, supporting its World Without Waste goals.</a:t>
            </a:r>
            <a:endParaRPr lang="en-US" sz="1750"/>
          </a:p>
        </p:txBody>
      </p:sp>
      <p:sp>
        <p:nvSpPr>
          <p:cNvPr id="14" name="Shape 11"/>
          <p:cNvSpPr/>
          <p:nvPr/>
        </p:nvSpPr>
        <p:spPr>
          <a:xfrm>
            <a:off x="4490799" y="5469017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6E9D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4653320" y="5522952"/>
            <a:ext cx="174784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8"/>
              </a:lnSpc>
              <a:buNone/>
            </a:pPr>
            <a:r>
              <a:rPr lang="en-US" sz="247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470"/>
          </a:p>
        </p:txBody>
      </p:sp>
      <p:sp>
        <p:nvSpPr>
          <p:cNvPr id="16" name="Text 13"/>
          <p:cNvSpPr/>
          <p:nvPr/>
        </p:nvSpPr>
        <p:spPr>
          <a:xfrm>
            <a:off x="5212913" y="5469017"/>
            <a:ext cx="283118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Sustainable Agriculture</a:t>
            </a:r>
            <a:endParaRPr lang="en-US" sz="2058"/>
          </a:p>
        </p:txBody>
      </p:sp>
      <p:sp>
        <p:nvSpPr>
          <p:cNvPr id="17" name="Text 14"/>
          <p:cNvSpPr/>
          <p:nvPr/>
        </p:nvSpPr>
        <p:spPr>
          <a:xfrm>
            <a:off x="5212913" y="5929074"/>
            <a:ext cx="8584287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 2022, </a:t>
            </a:r>
            <a:r>
              <a:rPr lang="en-US" sz="1750" b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64% of Coca-Cola's</a:t>
            </a:r>
            <a:r>
              <a:rPr lang="en-US" sz="175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priority ingredients were sustainably sourced, aligned with its Principles for Sustainable Agriculture.</a:t>
            </a:r>
            <a:endParaRPr lang="en-US" sz="1750"/>
          </a:p>
        </p:txBody>
      </p:sp>
      <p:pic>
        <p:nvPicPr>
          <p:cNvPr id="20" name="Image 0" descr="preencoded.png">
            <a:extLst>
              <a:ext uri="{FF2B5EF4-FFF2-40B4-BE49-F238E27FC236}">
                <a16:creationId xmlns:a16="http://schemas.microsoft.com/office/drawing/2014/main" id="{4A5B3006-E334-FD33-A175-15EE98CB4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4711516" y="1779389"/>
            <a:ext cx="9306401" cy="13068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00" b="1">
                <a:solidFill>
                  <a:srgbClr val="38512F"/>
                </a:solidFill>
                <a:latin typeface="Lora"/>
                <a:ea typeface="Lora" pitchFamily="34" charset="-122"/>
                <a:cs typeface="Lora" pitchFamily="34" charset="-120"/>
              </a:rPr>
              <a:t>Social Responsibilities</a:t>
            </a:r>
            <a:endParaRPr lang="en-US" sz="4100" b="1">
              <a:latin typeface="Lora"/>
            </a:endParaRPr>
          </a:p>
        </p:txBody>
      </p:sp>
      <p:sp>
        <p:nvSpPr>
          <p:cNvPr id="6" name="Shape 3"/>
          <p:cNvSpPr/>
          <p:nvPr/>
        </p:nvSpPr>
        <p:spPr>
          <a:xfrm>
            <a:off x="4715343" y="3411457"/>
            <a:ext cx="4542115" cy="1795636"/>
          </a:xfrm>
          <a:prstGeom prst="roundRect">
            <a:avLst>
              <a:gd name="adj" fmla="val 4243"/>
            </a:avLst>
          </a:prstGeom>
          <a:solidFill>
            <a:srgbClr val="F6E9D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4712970" y="3641646"/>
            <a:ext cx="2622590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Water Replenishment</a:t>
            </a:r>
            <a:endParaRPr lang="en-US" sz="2058"/>
          </a:p>
        </p:txBody>
      </p:sp>
      <p:sp>
        <p:nvSpPr>
          <p:cNvPr id="8" name="Text 5"/>
          <p:cNvSpPr/>
          <p:nvPr/>
        </p:nvSpPr>
        <p:spPr>
          <a:xfrm>
            <a:off x="4712969" y="4101703"/>
            <a:ext cx="422420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Coca-Cola has replenished over </a:t>
            </a:r>
            <a:r>
              <a:rPr lang="en-US" b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1.75 trillion </a:t>
            </a:r>
            <a:r>
              <a:rPr lang="en-US" sz="175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liters of water to communities and nature.</a:t>
            </a:r>
            <a:endParaRPr lang="en-US" sz="1750"/>
          </a:p>
        </p:txBody>
      </p:sp>
      <p:sp>
        <p:nvSpPr>
          <p:cNvPr id="9" name="Shape 6"/>
          <p:cNvSpPr/>
          <p:nvPr/>
        </p:nvSpPr>
        <p:spPr>
          <a:xfrm>
            <a:off x="9473774" y="3395772"/>
            <a:ext cx="4534366" cy="1811133"/>
          </a:xfrm>
          <a:prstGeom prst="roundRect">
            <a:avLst>
              <a:gd name="adj" fmla="val 4243"/>
            </a:avLst>
          </a:prstGeom>
          <a:solidFill>
            <a:srgbClr val="F6E9D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9477256" y="3641646"/>
            <a:ext cx="2801660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Women Empowerment</a:t>
            </a:r>
            <a:endParaRPr lang="en-US" sz="2058"/>
          </a:p>
        </p:txBody>
      </p:sp>
      <p:sp>
        <p:nvSpPr>
          <p:cNvPr id="11" name="Text 8"/>
          <p:cNvSpPr/>
          <p:nvPr/>
        </p:nvSpPr>
        <p:spPr>
          <a:xfrm>
            <a:off x="9477256" y="4101703"/>
            <a:ext cx="4227858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5by20 program has empowered over </a:t>
            </a:r>
            <a:r>
              <a:rPr lang="en-US" b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6 million</a:t>
            </a:r>
            <a:r>
              <a:rPr lang="en-US" sz="175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women entrepreneurs worldwide.</a:t>
            </a:r>
            <a:endParaRPr lang="en-US" sz="1750"/>
          </a:p>
        </p:txBody>
      </p:sp>
      <p:pic>
        <p:nvPicPr>
          <p:cNvPr id="17" name="Picture 16" descr="A billboard on the side of a road&#10;&#10;Description automatically generated">
            <a:extLst>
              <a:ext uri="{FF2B5EF4-FFF2-40B4-BE49-F238E27FC236}">
                <a16:creationId xmlns:a16="http://schemas.microsoft.com/office/drawing/2014/main" id="{11D2629D-3135-2B72-DBF0-BE46E9431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83179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295856" y="3008975"/>
            <a:ext cx="7509629" cy="653415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00" b="1">
                <a:solidFill>
                  <a:srgbClr val="38512F"/>
                </a:solidFill>
                <a:latin typeface="Lora"/>
                <a:ea typeface="Lora" pitchFamily="34" charset="-122"/>
                <a:cs typeface="Lora" pitchFamily="34" charset="-120"/>
              </a:rPr>
              <a:t>Social Responsibilities</a:t>
            </a:r>
            <a:endParaRPr lang="en-US" sz="4100" b="1">
              <a:latin typeface="Lora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389" y="4111376"/>
            <a:ext cx="555427" cy="5554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348389" y="4983567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b="1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Diverse Workforce</a:t>
            </a:r>
            <a:endParaRPr lang="en-US" sz="2058" b="1"/>
          </a:p>
        </p:txBody>
      </p:sp>
      <p:sp>
        <p:nvSpPr>
          <p:cNvPr id="7" name="Text 4"/>
          <p:cNvSpPr/>
          <p:nvPr/>
        </p:nvSpPr>
        <p:spPr>
          <a:xfrm>
            <a:off x="2348389" y="5490920"/>
            <a:ext cx="3088958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Coca-Cola promotes workforce diversity and equality through </a:t>
            </a:r>
            <a:r>
              <a:rPr lang="en-US" b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partnerships</a:t>
            </a:r>
            <a:r>
              <a:rPr lang="en-US" sz="175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and community programs.</a:t>
            </a:r>
            <a:endParaRPr lang="en-US" sz="175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602" y="4111376"/>
            <a:ext cx="555427" cy="5554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770602" y="4983567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b="1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Equity and Inclusion</a:t>
            </a:r>
            <a:endParaRPr lang="en-US" sz="2058" b="1"/>
          </a:p>
        </p:txBody>
      </p:sp>
      <p:sp>
        <p:nvSpPr>
          <p:cNvPr id="10" name="Text 6"/>
          <p:cNvSpPr/>
          <p:nvPr/>
        </p:nvSpPr>
        <p:spPr>
          <a:xfrm>
            <a:off x="5770602" y="5490920"/>
            <a:ext cx="3088958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company fosters an inclusive environment with equal opportunities for all </a:t>
            </a:r>
            <a:r>
              <a:rPr lang="en-US" b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employees</a:t>
            </a:r>
            <a:r>
              <a:rPr lang="en-US" sz="175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75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2816" y="4111376"/>
            <a:ext cx="555427" cy="55542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192816" y="4983567"/>
            <a:ext cx="302168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b="1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Community Engagement</a:t>
            </a:r>
            <a:endParaRPr lang="en-US" sz="2058" b="1"/>
          </a:p>
        </p:txBody>
      </p:sp>
      <p:sp>
        <p:nvSpPr>
          <p:cNvPr id="13" name="Text 8"/>
          <p:cNvSpPr/>
          <p:nvPr/>
        </p:nvSpPr>
        <p:spPr>
          <a:xfrm>
            <a:off x="9192816" y="5490920"/>
            <a:ext cx="3089077" cy="99976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624"/>
              </a:lnSpc>
            </a:pPr>
            <a:r>
              <a:rPr lang="en-US">
                <a:solidFill>
                  <a:srgbClr val="3A3630"/>
                </a:solidFill>
                <a:ea typeface="+mn-lt"/>
                <a:cs typeface="+mn-lt"/>
              </a:rPr>
              <a:t>The Coca-Cola Foundation has contributed over </a:t>
            </a:r>
            <a:r>
              <a:rPr lang="en-US" b="1">
                <a:solidFill>
                  <a:srgbClr val="3A3630"/>
                </a:solidFill>
                <a:ea typeface="+mn-lt"/>
                <a:cs typeface="+mn-lt"/>
              </a:rPr>
              <a:t>$1.5 billion </a:t>
            </a:r>
            <a:r>
              <a:rPr lang="en-US">
                <a:solidFill>
                  <a:srgbClr val="3A3630"/>
                </a:solidFill>
                <a:ea typeface="+mn-lt"/>
                <a:cs typeface="+mn-lt"/>
              </a:rPr>
              <a:t>to support communities.</a:t>
            </a:r>
            <a:endParaRPr lang="zh-CN" altLang="en-US">
              <a:ea typeface="+mn-lt"/>
              <a:cs typeface="+mn-lt"/>
            </a:endParaRPr>
          </a:p>
        </p:txBody>
      </p:sp>
      <p:pic>
        <p:nvPicPr>
          <p:cNvPr id="1026" name="Picture 2" descr="How focus on ESG can shape business of the future">
            <a:extLst>
              <a:ext uri="{FF2B5EF4-FFF2-40B4-BE49-F238E27FC236}">
                <a16:creationId xmlns:a16="http://schemas.microsoft.com/office/drawing/2014/main" id="{D5038AFF-DD3B-91D1-C57E-A8ECE30659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1" b="20767"/>
          <a:stretch/>
        </p:blipFill>
        <p:spPr bwMode="auto">
          <a:xfrm>
            <a:off x="-119" y="0"/>
            <a:ext cx="14630400" cy="240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0" y="157655"/>
            <a:ext cx="6765727" cy="653415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00" b="1">
                <a:solidFill>
                  <a:srgbClr val="38512F"/>
                </a:solidFill>
                <a:latin typeface="Lora"/>
                <a:ea typeface="Lora" pitchFamily="34" charset="-122"/>
                <a:cs typeface="Lora" pitchFamily="34" charset="-120"/>
              </a:rPr>
              <a:t>Governance framework</a:t>
            </a:r>
            <a:endParaRPr lang="en-US" sz="4100" b="1">
              <a:latin typeface="Lora"/>
            </a:endParaRPr>
          </a:p>
        </p:txBody>
      </p:sp>
      <p:pic>
        <p:nvPicPr>
          <p:cNvPr id="27" name="Picture 26" descr="A diagram of a company structure&#10;&#10;Description automatically generated">
            <a:extLst>
              <a:ext uri="{FF2B5EF4-FFF2-40B4-BE49-F238E27FC236}">
                <a16:creationId xmlns:a16="http://schemas.microsoft.com/office/drawing/2014/main" id="{91BC9EDF-6E08-404C-3A8A-419FEF789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3017"/>
            <a:ext cx="14636217" cy="730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942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12</Slides>
  <Notes>12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revision>1</cp:revision>
  <dcterms:created xsi:type="dcterms:W3CDTF">2024-06-12T20:58:25Z</dcterms:created>
  <dcterms:modified xsi:type="dcterms:W3CDTF">2024-06-13T16:26:26Z</dcterms:modified>
</cp:coreProperties>
</file>